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2d41208a042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79497ffe1c420f"/>
  </p:sldMasterIdLst>
  <p:sldIdLst>
    <p:sldId xmlns:r="http://schemas.openxmlformats.org/officeDocument/2006/relationships" id="256" r:id="R4a493b8faa404b4a"/>
    <p:sldId xmlns:r="http://schemas.openxmlformats.org/officeDocument/2006/relationships" id="257" r:id="R6cd09b8b220b4f31"/>
    <p:sldId xmlns:r="http://schemas.openxmlformats.org/officeDocument/2006/relationships" id="258" r:id="Rd62136ae24104226"/>
    <p:sldId xmlns:r="http://schemas.openxmlformats.org/officeDocument/2006/relationships" id="259" r:id="R5cb29ad4b52e498d"/>
    <p:sldId xmlns:r="http://schemas.openxmlformats.org/officeDocument/2006/relationships" id="260" r:id="R4adde88fec654c41"/>
    <p:sldId xmlns:r="http://schemas.openxmlformats.org/officeDocument/2006/relationships" id="261" r:id="R5070983fde924a21"/>
    <p:sldId xmlns:r="http://schemas.openxmlformats.org/officeDocument/2006/relationships" id="262" r:id="Rc8ad8f940ff242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79497ffe1c420f" /><Relationship Type="http://schemas.openxmlformats.org/officeDocument/2006/relationships/slide" Target="/ppt/slides/slide1.xml" Id="R4a493b8faa404b4a" /><Relationship Type="http://schemas.openxmlformats.org/officeDocument/2006/relationships/slide" Target="/ppt/slides/slide2.xml" Id="R6cd09b8b220b4f31" /><Relationship Type="http://schemas.openxmlformats.org/officeDocument/2006/relationships/slide" Target="/ppt/slides/slide3.xml" Id="Rd62136ae24104226" /><Relationship Type="http://schemas.openxmlformats.org/officeDocument/2006/relationships/slide" Target="/ppt/slides/slide4.xml" Id="R5cb29ad4b52e498d" /><Relationship Type="http://schemas.openxmlformats.org/officeDocument/2006/relationships/slide" Target="/ppt/slides/slide5.xml" Id="R4adde88fec654c41" /><Relationship Type="http://schemas.openxmlformats.org/officeDocument/2006/relationships/slide" Target="/ppt/slides/slide6.xml" Id="R5070983fde924a21" /><Relationship Type="http://schemas.openxmlformats.org/officeDocument/2006/relationships/slide" Target="/ppt/slides/slide7.xml" Id="Rc8ad8f940ff242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138b7f9b7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3c558b776400e" /><Relationship Type="http://schemas.openxmlformats.org/officeDocument/2006/relationships/theme" Target="/ppt/slideMasters/theme/theme1.xml" Id="Rb6138eac1053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93c558b77640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4044f051b4d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7bdd0ac940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57b8cbba1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9878c8ec041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1a52669b0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6a93b2d3d849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8ce7adba14b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HOLDING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965 685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561 545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901 462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4 656 141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25 468 009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SKRØVSETH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66 11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884 032 652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HOLDING AS</a:t>
            </a:r>
          </a:p>
        </p:txBody>
      </p:sp>
    </p:spTree>
  </p:cSld>
  <p:clrMapOvr>
    <a:masterClrMapping xmlns:a="http://schemas.openxmlformats.org/drawingml/2006/main"/>
  </p:clrMapOvr>
</p:sld>
</file>