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2d63a41f7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7c7d0ce364bd8"/>
  </p:sldMasterIdLst>
  <p:sldIdLst>
    <p:sldId xmlns:r="http://schemas.openxmlformats.org/officeDocument/2006/relationships" id="256" r:id="Rce00bddb2eb94c29"/>
    <p:sldId xmlns:r="http://schemas.openxmlformats.org/officeDocument/2006/relationships" id="257" r:id="Rdc2148217628435e"/>
    <p:sldId xmlns:r="http://schemas.openxmlformats.org/officeDocument/2006/relationships" id="258" r:id="R1b53e453280b484a"/>
    <p:sldId xmlns:r="http://schemas.openxmlformats.org/officeDocument/2006/relationships" id="259" r:id="Ra4230b75ad48451b"/>
    <p:sldId xmlns:r="http://schemas.openxmlformats.org/officeDocument/2006/relationships" id="260" r:id="R198af392afab4b77"/>
    <p:sldId xmlns:r="http://schemas.openxmlformats.org/officeDocument/2006/relationships" id="261" r:id="R13c35e1b5273462b"/>
    <p:sldId xmlns:r="http://schemas.openxmlformats.org/officeDocument/2006/relationships" id="262" r:id="R88234f07dd05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7c7d0ce364bd8" /><Relationship Type="http://schemas.openxmlformats.org/officeDocument/2006/relationships/slide" Target="/ppt/slides/slide1.xml" Id="Rce00bddb2eb94c29" /><Relationship Type="http://schemas.openxmlformats.org/officeDocument/2006/relationships/slide" Target="/ppt/slides/slide2.xml" Id="Rdc2148217628435e" /><Relationship Type="http://schemas.openxmlformats.org/officeDocument/2006/relationships/slide" Target="/ppt/slides/slide3.xml" Id="R1b53e453280b484a" /><Relationship Type="http://schemas.openxmlformats.org/officeDocument/2006/relationships/slide" Target="/ppt/slides/slide4.xml" Id="Ra4230b75ad48451b" /><Relationship Type="http://schemas.openxmlformats.org/officeDocument/2006/relationships/slide" Target="/ppt/slides/slide5.xml" Id="R198af392afab4b77" /><Relationship Type="http://schemas.openxmlformats.org/officeDocument/2006/relationships/slide" Target="/ppt/slides/slide6.xml" Id="R13c35e1b5273462b" /><Relationship Type="http://schemas.openxmlformats.org/officeDocument/2006/relationships/slide" Target="/ppt/slides/slide7.xml" Id="R88234f07dd05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9c695a6e8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43aaed1ae4da8" /><Relationship Type="http://schemas.openxmlformats.org/officeDocument/2006/relationships/theme" Target="/ppt/slideMasters/theme/theme1.xml" Id="R9baef2dcc47f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43aaed1ae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43088ca8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417399d65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0f58085b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450d48de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616b2c56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31a92ca15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6afa1f1f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