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103cc1040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20adcd0084a4f"/>
  </p:sldMasterIdLst>
  <p:sldIdLst>
    <p:sldId xmlns:r="http://schemas.openxmlformats.org/officeDocument/2006/relationships" id="256" r:id="R654f4c622ca64e93"/>
    <p:sldId xmlns:r="http://schemas.openxmlformats.org/officeDocument/2006/relationships" id="257" r:id="R2f3f784643474bee"/>
    <p:sldId xmlns:r="http://schemas.openxmlformats.org/officeDocument/2006/relationships" id="258" r:id="R20d84daa1a35417d"/>
    <p:sldId xmlns:r="http://schemas.openxmlformats.org/officeDocument/2006/relationships" id="259" r:id="R79a59dc1e6b344a9"/>
    <p:sldId xmlns:r="http://schemas.openxmlformats.org/officeDocument/2006/relationships" id="260" r:id="Rec9b7a8449b942b1"/>
    <p:sldId xmlns:r="http://schemas.openxmlformats.org/officeDocument/2006/relationships" id="261" r:id="R1566ae15e890492a"/>
    <p:sldId xmlns:r="http://schemas.openxmlformats.org/officeDocument/2006/relationships" id="262" r:id="R6716ed9d878d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20adcd0084a4f" /><Relationship Type="http://schemas.openxmlformats.org/officeDocument/2006/relationships/slide" Target="/ppt/slides/slide1.xml" Id="R654f4c622ca64e93" /><Relationship Type="http://schemas.openxmlformats.org/officeDocument/2006/relationships/slide" Target="/ppt/slides/slide2.xml" Id="R2f3f784643474bee" /><Relationship Type="http://schemas.openxmlformats.org/officeDocument/2006/relationships/slide" Target="/ppt/slides/slide3.xml" Id="R20d84daa1a35417d" /><Relationship Type="http://schemas.openxmlformats.org/officeDocument/2006/relationships/slide" Target="/ppt/slides/slide4.xml" Id="R79a59dc1e6b344a9" /><Relationship Type="http://schemas.openxmlformats.org/officeDocument/2006/relationships/slide" Target="/ppt/slides/slide5.xml" Id="Rec9b7a8449b942b1" /><Relationship Type="http://schemas.openxmlformats.org/officeDocument/2006/relationships/slide" Target="/ppt/slides/slide6.xml" Id="R1566ae15e890492a" /><Relationship Type="http://schemas.openxmlformats.org/officeDocument/2006/relationships/slide" Target="/ppt/slides/slide7.xml" Id="R6716ed9d878d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ee9ae05d8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c8d052244ad1" /><Relationship Type="http://schemas.openxmlformats.org/officeDocument/2006/relationships/theme" Target="/ppt/slideMasters/theme/theme1.xml" Id="R8b7e8bb68a04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1c8d05224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94b359a5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b16878c78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89d1d1f6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3cea033f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62ea05ee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419eeade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8659fbf6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CHRISTINE EMILIE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