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efa3a9606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5f3fb440a4b2e"/>
  </p:sldMasterIdLst>
  <p:sldIdLst>
    <p:sldId xmlns:r="http://schemas.openxmlformats.org/officeDocument/2006/relationships" id="256" r:id="R040888b57ea44eb0"/>
    <p:sldId xmlns:r="http://schemas.openxmlformats.org/officeDocument/2006/relationships" id="257" r:id="Rf49df8f00c09486e"/>
    <p:sldId xmlns:r="http://schemas.openxmlformats.org/officeDocument/2006/relationships" id="258" r:id="R57ba416110a64ff2"/>
    <p:sldId xmlns:r="http://schemas.openxmlformats.org/officeDocument/2006/relationships" id="259" r:id="R95e5b63297db42ca"/>
    <p:sldId xmlns:r="http://schemas.openxmlformats.org/officeDocument/2006/relationships" id="260" r:id="Rb726d00447c2485c"/>
    <p:sldId xmlns:r="http://schemas.openxmlformats.org/officeDocument/2006/relationships" id="261" r:id="Re722091015224716"/>
    <p:sldId xmlns:r="http://schemas.openxmlformats.org/officeDocument/2006/relationships" id="262" r:id="R1e6ba57bc5fb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5f3fb440a4b2e" /><Relationship Type="http://schemas.openxmlformats.org/officeDocument/2006/relationships/slide" Target="/ppt/slides/slide1.xml" Id="R040888b57ea44eb0" /><Relationship Type="http://schemas.openxmlformats.org/officeDocument/2006/relationships/slide" Target="/ppt/slides/slide2.xml" Id="Rf49df8f00c09486e" /><Relationship Type="http://schemas.openxmlformats.org/officeDocument/2006/relationships/slide" Target="/ppt/slides/slide3.xml" Id="R57ba416110a64ff2" /><Relationship Type="http://schemas.openxmlformats.org/officeDocument/2006/relationships/slide" Target="/ppt/slides/slide4.xml" Id="R95e5b63297db42ca" /><Relationship Type="http://schemas.openxmlformats.org/officeDocument/2006/relationships/slide" Target="/ppt/slides/slide5.xml" Id="Rb726d00447c2485c" /><Relationship Type="http://schemas.openxmlformats.org/officeDocument/2006/relationships/slide" Target="/ppt/slides/slide6.xml" Id="Re722091015224716" /><Relationship Type="http://schemas.openxmlformats.org/officeDocument/2006/relationships/slide" Target="/ppt/slides/slide7.xml" Id="R1e6ba57bc5fb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c5297d274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ad28b03054ce8" /><Relationship Type="http://schemas.openxmlformats.org/officeDocument/2006/relationships/theme" Target="/ppt/slideMasters/theme/theme1.xml" Id="Rd252170dcf07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ad28b0305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81344d31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32693287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a28f9d05d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30e0197c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828fbb6d1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21a0e1e8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ef2e45a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EIENDOMSUTVIKLING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7 455 965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KAUL KRAGERUD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Kragerud, Thomas Heftyes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EIENDOMSUTVIKLING AS</a:t>
            </a:r>
          </a:p>
        </p:txBody>
      </p:sp>
    </p:spTree>
  </p:cSld>
  <p:clrMapOvr>
    <a:masterClrMapping xmlns:a="http://schemas.openxmlformats.org/drawingml/2006/main"/>
  </p:clrMapOvr>
</p:sld>
</file>