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c0550c541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c9b881d5e4fef"/>
  </p:sldMasterIdLst>
  <p:sldIdLst>
    <p:sldId xmlns:r="http://schemas.openxmlformats.org/officeDocument/2006/relationships" id="256" r:id="Rdae5937554c1418c"/>
    <p:sldId xmlns:r="http://schemas.openxmlformats.org/officeDocument/2006/relationships" id="257" r:id="Rdb36e54a3daf46d4"/>
    <p:sldId xmlns:r="http://schemas.openxmlformats.org/officeDocument/2006/relationships" id="258" r:id="R6c36d7cd78024e61"/>
    <p:sldId xmlns:r="http://schemas.openxmlformats.org/officeDocument/2006/relationships" id="259" r:id="R0fa4e2d0d4ed4c76"/>
    <p:sldId xmlns:r="http://schemas.openxmlformats.org/officeDocument/2006/relationships" id="260" r:id="Rbf95f7cc75004645"/>
    <p:sldId xmlns:r="http://schemas.openxmlformats.org/officeDocument/2006/relationships" id="261" r:id="R4036136a3b8f4e7f"/>
    <p:sldId xmlns:r="http://schemas.openxmlformats.org/officeDocument/2006/relationships" id="262" r:id="R17a57e039618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c9b881d5e4fef" /><Relationship Type="http://schemas.openxmlformats.org/officeDocument/2006/relationships/slide" Target="/ppt/slides/slide1.xml" Id="Rdae5937554c1418c" /><Relationship Type="http://schemas.openxmlformats.org/officeDocument/2006/relationships/slide" Target="/ppt/slides/slide2.xml" Id="Rdb36e54a3daf46d4" /><Relationship Type="http://schemas.openxmlformats.org/officeDocument/2006/relationships/slide" Target="/ppt/slides/slide3.xml" Id="R6c36d7cd78024e61" /><Relationship Type="http://schemas.openxmlformats.org/officeDocument/2006/relationships/slide" Target="/ppt/slides/slide4.xml" Id="R0fa4e2d0d4ed4c76" /><Relationship Type="http://schemas.openxmlformats.org/officeDocument/2006/relationships/slide" Target="/ppt/slides/slide5.xml" Id="Rbf95f7cc75004645" /><Relationship Type="http://schemas.openxmlformats.org/officeDocument/2006/relationships/slide" Target="/ppt/slides/slide6.xml" Id="R4036136a3b8f4e7f" /><Relationship Type="http://schemas.openxmlformats.org/officeDocument/2006/relationships/slide" Target="/ppt/slides/slide7.xml" Id="R17a57e039618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7acd0b652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8d6f4481940a1" /><Relationship Type="http://schemas.openxmlformats.org/officeDocument/2006/relationships/theme" Target="/ppt/slideMasters/theme/theme1.xml" Id="Rdef24ddd5870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8d6f44819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ef61360e94e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494dde61b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bf8b939d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87826355d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51211355c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178dae70447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dc9259960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