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75163f58b54b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2047932fdf44a1"/>
  </p:sldMasterIdLst>
  <p:sldIdLst>
    <p:sldId xmlns:r="http://schemas.openxmlformats.org/officeDocument/2006/relationships" id="256" r:id="R98c086f08b484899"/>
    <p:sldId xmlns:r="http://schemas.openxmlformats.org/officeDocument/2006/relationships" id="257" r:id="Rd8e0d23232a847f3"/>
    <p:sldId xmlns:r="http://schemas.openxmlformats.org/officeDocument/2006/relationships" id="258" r:id="Rec88fa1a99834251"/>
    <p:sldId xmlns:r="http://schemas.openxmlformats.org/officeDocument/2006/relationships" id="259" r:id="R597013bef4dd49f9"/>
    <p:sldId xmlns:r="http://schemas.openxmlformats.org/officeDocument/2006/relationships" id="260" r:id="Rb64b52646e09475a"/>
    <p:sldId xmlns:r="http://schemas.openxmlformats.org/officeDocument/2006/relationships" id="261" r:id="R3e792794650b4e29"/>
    <p:sldId xmlns:r="http://schemas.openxmlformats.org/officeDocument/2006/relationships" id="262" r:id="R26562173ff4d4f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2047932fdf44a1" /><Relationship Type="http://schemas.openxmlformats.org/officeDocument/2006/relationships/slide" Target="/ppt/slides/slide1.xml" Id="R98c086f08b484899" /><Relationship Type="http://schemas.openxmlformats.org/officeDocument/2006/relationships/slide" Target="/ppt/slides/slide2.xml" Id="Rd8e0d23232a847f3" /><Relationship Type="http://schemas.openxmlformats.org/officeDocument/2006/relationships/slide" Target="/ppt/slides/slide3.xml" Id="Rec88fa1a99834251" /><Relationship Type="http://schemas.openxmlformats.org/officeDocument/2006/relationships/slide" Target="/ppt/slides/slide4.xml" Id="R597013bef4dd49f9" /><Relationship Type="http://schemas.openxmlformats.org/officeDocument/2006/relationships/slide" Target="/ppt/slides/slide5.xml" Id="Rb64b52646e09475a" /><Relationship Type="http://schemas.openxmlformats.org/officeDocument/2006/relationships/slide" Target="/ppt/slides/slide6.xml" Id="R3e792794650b4e29" /><Relationship Type="http://schemas.openxmlformats.org/officeDocument/2006/relationships/slide" Target="/ppt/slides/slide7.xml" Id="R26562173ff4d4f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ab64c89f794f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559a47ada484d" /><Relationship Type="http://schemas.openxmlformats.org/officeDocument/2006/relationships/theme" Target="/ppt/slideMasters/theme/theme1.xml" Id="R36a20092c39644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0559a47ada48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fcc2f20ee4d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ec3ace10e46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19ac71a1848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cb20114e849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249ea039b4c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c66c2abff46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c4f06024240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OLEIMSET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OLEIMSET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OLEIMSET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OLEIMSET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OLEIMSET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OLEIMSET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−419 560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5 153 861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101 949 977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102 652 903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OLEIMSET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ÅDNE SØNDRÅL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OLEIMSET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Ankerveien 35B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67 66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adne@sondral.com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882 930 912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OLEIMSET AS</a:t>
            </a:r>
          </a:p>
        </p:txBody>
      </p:sp>
    </p:spTree>
  </p:cSld>
  <p:clrMapOvr>
    <a:masterClrMapping xmlns:a="http://schemas.openxmlformats.org/drawingml/2006/main"/>
  </p:clrMapOvr>
</p:sld>
</file>