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c2681f136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06adcb3e64b48"/>
  </p:sldMasterIdLst>
  <p:sldIdLst>
    <p:sldId xmlns:r="http://schemas.openxmlformats.org/officeDocument/2006/relationships" id="256" r:id="R974030b0d66a4ced"/>
    <p:sldId xmlns:r="http://schemas.openxmlformats.org/officeDocument/2006/relationships" id="257" r:id="R9282ef95c3524fa8"/>
    <p:sldId xmlns:r="http://schemas.openxmlformats.org/officeDocument/2006/relationships" id="258" r:id="R17309054ca8b4aff"/>
    <p:sldId xmlns:r="http://schemas.openxmlformats.org/officeDocument/2006/relationships" id="259" r:id="R3edfa9f063804493"/>
    <p:sldId xmlns:r="http://schemas.openxmlformats.org/officeDocument/2006/relationships" id="260" r:id="R1168168c86b6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06adcb3e64b48" /><Relationship Type="http://schemas.openxmlformats.org/officeDocument/2006/relationships/slide" Target="/ppt/slides/slide1.xml" Id="R974030b0d66a4ced" /><Relationship Type="http://schemas.openxmlformats.org/officeDocument/2006/relationships/slide" Target="/ppt/slides/slide2.xml" Id="R9282ef95c3524fa8" /><Relationship Type="http://schemas.openxmlformats.org/officeDocument/2006/relationships/slide" Target="/ppt/slides/slide3.xml" Id="R17309054ca8b4aff" /><Relationship Type="http://schemas.openxmlformats.org/officeDocument/2006/relationships/slide" Target="/ppt/slides/slide4.xml" Id="R3edfa9f063804493" /><Relationship Type="http://schemas.openxmlformats.org/officeDocument/2006/relationships/slide" Target="/ppt/slides/slide5.xml" Id="R1168168c86b6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424bc2295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e377500804766" /><Relationship Type="http://schemas.openxmlformats.org/officeDocument/2006/relationships/theme" Target="/ppt/slideMasters/theme/theme1.xml" Id="R2d45587a0384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e37750080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a4d1032a0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7a82107d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59495c80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f3a4e6c541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3a2c193b4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