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e4a1755ae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66c0889434e09"/>
  </p:sldMasterIdLst>
  <p:sldIdLst>
    <p:sldId xmlns:r="http://schemas.openxmlformats.org/officeDocument/2006/relationships" id="256" r:id="R023facae9ab7477e"/>
    <p:sldId xmlns:r="http://schemas.openxmlformats.org/officeDocument/2006/relationships" id="257" r:id="R15dcb601b39e48fc"/>
    <p:sldId xmlns:r="http://schemas.openxmlformats.org/officeDocument/2006/relationships" id="258" r:id="Raffc31cebec94710"/>
    <p:sldId xmlns:r="http://schemas.openxmlformats.org/officeDocument/2006/relationships" id="259" r:id="R058664e947394c98"/>
    <p:sldId xmlns:r="http://schemas.openxmlformats.org/officeDocument/2006/relationships" id="260" r:id="Rc70faf3ef3ba4510"/>
    <p:sldId xmlns:r="http://schemas.openxmlformats.org/officeDocument/2006/relationships" id="261" r:id="R431634f389664c7a"/>
    <p:sldId xmlns:r="http://schemas.openxmlformats.org/officeDocument/2006/relationships" id="262" r:id="Rfadb211fc9e7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66c0889434e09" /><Relationship Type="http://schemas.openxmlformats.org/officeDocument/2006/relationships/slide" Target="/ppt/slides/slide1.xml" Id="R023facae9ab7477e" /><Relationship Type="http://schemas.openxmlformats.org/officeDocument/2006/relationships/slide" Target="/ppt/slides/slide2.xml" Id="R15dcb601b39e48fc" /><Relationship Type="http://schemas.openxmlformats.org/officeDocument/2006/relationships/slide" Target="/ppt/slides/slide3.xml" Id="Raffc31cebec94710" /><Relationship Type="http://schemas.openxmlformats.org/officeDocument/2006/relationships/slide" Target="/ppt/slides/slide4.xml" Id="R058664e947394c98" /><Relationship Type="http://schemas.openxmlformats.org/officeDocument/2006/relationships/slide" Target="/ppt/slides/slide5.xml" Id="Rc70faf3ef3ba4510" /><Relationship Type="http://schemas.openxmlformats.org/officeDocument/2006/relationships/slide" Target="/ppt/slides/slide6.xml" Id="R431634f389664c7a" /><Relationship Type="http://schemas.openxmlformats.org/officeDocument/2006/relationships/slide" Target="/ppt/slides/slide7.xml" Id="Rfadb211fc9e7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339a91a35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37e603504229" /><Relationship Type="http://schemas.openxmlformats.org/officeDocument/2006/relationships/theme" Target="/ppt/slideMasters/theme/theme1.xml" Id="R00fe49c146fe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037e60350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5141743d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7e932a34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add556d6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8fbd7596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25e35b18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58e29d20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23b8ff0f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