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a9c0c449c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44c75ded044330"/>
  </p:sldMasterIdLst>
  <p:sldIdLst>
    <p:sldId xmlns:r="http://schemas.openxmlformats.org/officeDocument/2006/relationships" id="256" r:id="R02a7258b47334354"/>
    <p:sldId xmlns:r="http://schemas.openxmlformats.org/officeDocument/2006/relationships" id="257" r:id="R150bc058a3df4d8a"/>
    <p:sldId xmlns:r="http://schemas.openxmlformats.org/officeDocument/2006/relationships" id="258" r:id="Re444bdf2274e47f0"/>
    <p:sldId xmlns:r="http://schemas.openxmlformats.org/officeDocument/2006/relationships" id="259" r:id="Rb5d3d7b558ac407c"/>
    <p:sldId xmlns:r="http://schemas.openxmlformats.org/officeDocument/2006/relationships" id="260" r:id="Rf5f05526268c43a8"/>
    <p:sldId xmlns:r="http://schemas.openxmlformats.org/officeDocument/2006/relationships" id="261" r:id="Rb03d8b484cda4e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44c75ded044330" /><Relationship Type="http://schemas.openxmlformats.org/officeDocument/2006/relationships/slide" Target="/ppt/slides/slide1.xml" Id="R02a7258b47334354" /><Relationship Type="http://schemas.openxmlformats.org/officeDocument/2006/relationships/slide" Target="/ppt/slides/slide2.xml" Id="R150bc058a3df4d8a" /><Relationship Type="http://schemas.openxmlformats.org/officeDocument/2006/relationships/slide" Target="/ppt/slides/slide3.xml" Id="Re444bdf2274e47f0" /><Relationship Type="http://schemas.openxmlformats.org/officeDocument/2006/relationships/slide" Target="/ppt/slides/slide4.xml" Id="Rb5d3d7b558ac407c" /><Relationship Type="http://schemas.openxmlformats.org/officeDocument/2006/relationships/slide" Target="/ppt/slides/slide5.xml" Id="Rf5f05526268c43a8" /><Relationship Type="http://schemas.openxmlformats.org/officeDocument/2006/relationships/slide" Target="/ppt/slides/slide6.xml" Id="Rb03d8b484cda4e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61ec427eb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8665c51b4e13" /><Relationship Type="http://schemas.openxmlformats.org/officeDocument/2006/relationships/theme" Target="/ppt/slideMasters/theme/theme1.xml" Id="R0039522f8efa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28665c51b4e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8d23e5fe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4f1c48a7c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dcb895eec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8eb35ee78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e2ee2ef3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da34e9d06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