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37992510044c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fc65dce6374070"/>
  </p:sldMasterIdLst>
  <p:sldIdLst>
    <p:sldId xmlns:r="http://schemas.openxmlformats.org/officeDocument/2006/relationships" id="256" r:id="R848e3d7456bd4bcd"/>
    <p:sldId xmlns:r="http://schemas.openxmlformats.org/officeDocument/2006/relationships" id="257" r:id="R1f9bd598c7a34471"/>
    <p:sldId xmlns:r="http://schemas.openxmlformats.org/officeDocument/2006/relationships" id="258" r:id="Ra45d8dae5ac54c81"/>
    <p:sldId xmlns:r="http://schemas.openxmlformats.org/officeDocument/2006/relationships" id="259" r:id="Rfbbf1718ed794d1b"/>
    <p:sldId xmlns:r="http://schemas.openxmlformats.org/officeDocument/2006/relationships" id="260" r:id="R5a3c667d52de412c"/>
    <p:sldId xmlns:r="http://schemas.openxmlformats.org/officeDocument/2006/relationships" id="261" r:id="Rc83649394c2e4dc0"/>
    <p:sldId xmlns:r="http://schemas.openxmlformats.org/officeDocument/2006/relationships" id="262" r:id="Rd4217b5a32bb49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fc65dce6374070" /><Relationship Type="http://schemas.openxmlformats.org/officeDocument/2006/relationships/slide" Target="/ppt/slides/slide1.xml" Id="R848e3d7456bd4bcd" /><Relationship Type="http://schemas.openxmlformats.org/officeDocument/2006/relationships/slide" Target="/ppt/slides/slide2.xml" Id="R1f9bd598c7a34471" /><Relationship Type="http://schemas.openxmlformats.org/officeDocument/2006/relationships/slide" Target="/ppt/slides/slide3.xml" Id="Ra45d8dae5ac54c81" /><Relationship Type="http://schemas.openxmlformats.org/officeDocument/2006/relationships/slide" Target="/ppt/slides/slide4.xml" Id="Rfbbf1718ed794d1b" /><Relationship Type="http://schemas.openxmlformats.org/officeDocument/2006/relationships/slide" Target="/ppt/slides/slide5.xml" Id="R5a3c667d52de412c" /><Relationship Type="http://schemas.openxmlformats.org/officeDocument/2006/relationships/slide" Target="/ppt/slides/slide6.xml" Id="Rc83649394c2e4dc0" /><Relationship Type="http://schemas.openxmlformats.org/officeDocument/2006/relationships/slide" Target="/ppt/slides/slide7.xml" Id="Rd4217b5a32bb49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9cb15c60f040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ad76f6498442f" /><Relationship Type="http://schemas.openxmlformats.org/officeDocument/2006/relationships/theme" Target="/ppt/slideMasters/theme/theme1.xml" Id="R55e90634207743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dad76f649844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3e04ee8aa44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99a6cd7ab41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46123815745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b374a61aa44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8fc9234004d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f114941b74b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1cfd21e2e41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HASUND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36 621 932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3 863 556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3 170 705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1 363 706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11 968 871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BJØRNULF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01 74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firmapost@hasund.com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880 381 962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