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36c781d62d43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c6c4a32b124646"/>
  </p:sldMasterIdLst>
  <p:sldIdLst>
    <p:sldId xmlns:r="http://schemas.openxmlformats.org/officeDocument/2006/relationships" id="256" r:id="R417544dfbf134ab6"/>
    <p:sldId xmlns:r="http://schemas.openxmlformats.org/officeDocument/2006/relationships" id="257" r:id="R10be23c5ba094345"/>
    <p:sldId xmlns:r="http://schemas.openxmlformats.org/officeDocument/2006/relationships" id="258" r:id="R2f020969c3d3478e"/>
    <p:sldId xmlns:r="http://schemas.openxmlformats.org/officeDocument/2006/relationships" id="259" r:id="R079906c233284ca4"/>
    <p:sldId xmlns:r="http://schemas.openxmlformats.org/officeDocument/2006/relationships" id="260" r:id="R392d1fa3696f41c4"/>
    <p:sldId xmlns:r="http://schemas.openxmlformats.org/officeDocument/2006/relationships" id="261" r:id="R8efc254b1805425e"/>
    <p:sldId xmlns:r="http://schemas.openxmlformats.org/officeDocument/2006/relationships" id="262" r:id="R848c4a9ecf6041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6c4a32b124646" /><Relationship Type="http://schemas.openxmlformats.org/officeDocument/2006/relationships/slide" Target="/ppt/slides/slide1.xml" Id="R417544dfbf134ab6" /><Relationship Type="http://schemas.openxmlformats.org/officeDocument/2006/relationships/slide" Target="/ppt/slides/slide2.xml" Id="R10be23c5ba094345" /><Relationship Type="http://schemas.openxmlformats.org/officeDocument/2006/relationships/slide" Target="/ppt/slides/slide3.xml" Id="R2f020969c3d3478e" /><Relationship Type="http://schemas.openxmlformats.org/officeDocument/2006/relationships/slide" Target="/ppt/slides/slide4.xml" Id="R079906c233284ca4" /><Relationship Type="http://schemas.openxmlformats.org/officeDocument/2006/relationships/slide" Target="/ppt/slides/slide5.xml" Id="R392d1fa3696f41c4" /><Relationship Type="http://schemas.openxmlformats.org/officeDocument/2006/relationships/slide" Target="/ppt/slides/slide6.xml" Id="R8efc254b1805425e" /><Relationship Type="http://schemas.openxmlformats.org/officeDocument/2006/relationships/slide" Target="/ppt/slides/slide7.xml" Id="R848c4a9ecf6041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16aea7c6a42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87e16ac6b4abb" /><Relationship Type="http://schemas.openxmlformats.org/officeDocument/2006/relationships/theme" Target="/ppt/slideMasters/theme/theme1.xml" Id="Rc5c10beb1a654e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87e16ac6b4a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9c20b5c394c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3ba76111a64e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915e596f84b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7b8e4a41e4d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502fa93064f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7a935d33046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c794489604e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TOM CHRISTOFFERSEN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TOM CHRISTOFFERSEN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5 974 200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2 141 804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637 281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3 838 710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880 292 862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TOM CHRISTOFFERSEN AS</a:t>
            </a:r>
          </a:p>
        </p:txBody>
      </p:sp>
    </p:spTree>
  </p:cSld>
  <p:clrMapOvr>
    <a:masterClrMapping xmlns:a="http://schemas.openxmlformats.org/drawingml/2006/main"/>
  </p:clrMapOvr>
</p:sld>
</file>