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8e03e97ae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57a2edb3740b1"/>
  </p:sldMasterIdLst>
  <p:sldIdLst>
    <p:sldId xmlns:r="http://schemas.openxmlformats.org/officeDocument/2006/relationships" id="256" r:id="R5878933e5f3341ed"/>
    <p:sldId xmlns:r="http://schemas.openxmlformats.org/officeDocument/2006/relationships" id="257" r:id="R2507c92ebbc04851"/>
    <p:sldId xmlns:r="http://schemas.openxmlformats.org/officeDocument/2006/relationships" id="258" r:id="Rd52e960d486b4935"/>
    <p:sldId xmlns:r="http://schemas.openxmlformats.org/officeDocument/2006/relationships" id="259" r:id="R7bd68e904b054f7f"/>
    <p:sldId xmlns:r="http://schemas.openxmlformats.org/officeDocument/2006/relationships" id="260" r:id="R862df9248c9c4d41"/>
    <p:sldId xmlns:r="http://schemas.openxmlformats.org/officeDocument/2006/relationships" id="261" r:id="Ra98394f15bf04076"/>
    <p:sldId xmlns:r="http://schemas.openxmlformats.org/officeDocument/2006/relationships" id="262" r:id="R81500e783f04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57a2edb3740b1" /><Relationship Type="http://schemas.openxmlformats.org/officeDocument/2006/relationships/slide" Target="/ppt/slides/slide1.xml" Id="R5878933e5f3341ed" /><Relationship Type="http://schemas.openxmlformats.org/officeDocument/2006/relationships/slide" Target="/ppt/slides/slide2.xml" Id="R2507c92ebbc04851" /><Relationship Type="http://schemas.openxmlformats.org/officeDocument/2006/relationships/slide" Target="/ppt/slides/slide3.xml" Id="Rd52e960d486b4935" /><Relationship Type="http://schemas.openxmlformats.org/officeDocument/2006/relationships/slide" Target="/ppt/slides/slide4.xml" Id="R7bd68e904b054f7f" /><Relationship Type="http://schemas.openxmlformats.org/officeDocument/2006/relationships/slide" Target="/ppt/slides/slide5.xml" Id="R862df9248c9c4d41" /><Relationship Type="http://schemas.openxmlformats.org/officeDocument/2006/relationships/slide" Target="/ppt/slides/slide6.xml" Id="Ra98394f15bf04076" /><Relationship Type="http://schemas.openxmlformats.org/officeDocument/2006/relationships/slide" Target="/ppt/slides/slide7.xml" Id="R81500e783f04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adb7ee35d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d327dbef4d97" /><Relationship Type="http://schemas.openxmlformats.org/officeDocument/2006/relationships/theme" Target="/ppt/slideMasters/theme/theme1.xml" Id="R75c58ff2ca46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7d327dbef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6316b1a4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741decf5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f1173854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95a3d6e2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03eefebb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840dcf1d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f0fe1ac1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