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4be50f553743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67a43dc8b742b4"/>
  </p:sldMasterIdLst>
  <p:sldIdLst>
    <p:sldId xmlns:r="http://schemas.openxmlformats.org/officeDocument/2006/relationships" id="256" r:id="R0d1d66ea16bc420f"/>
    <p:sldId xmlns:r="http://schemas.openxmlformats.org/officeDocument/2006/relationships" id="257" r:id="R5283dc1e4bd14d19"/>
    <p:sldId xmlns:r="http://schemas.openxmlformats.org/officeDocument/2006/relationships" id="258" r:id="Rbc1da51b3212485a"/>
    <p:sldId xmlns:r="http://schemas.openxmlformats.org/officeDocument/2006/relationships" id="259" r:id="Rc410fe8996ff4f04"/>
    <p:sldId xmlns:r="http://schemas.openxmlformats.org/officeDocument/2006/relationships" id="260" r:id="Rdfc07dfbe1ac4cd2"/>
    <p:sldId xmlns:r="http://schemas.openxmlformats.org/officeDocument/2006/relationships" id="261" r:id="Rf8e12129b2cb4a59"/>
    <p:sldId xmlns:r="http://schemas.openxmlformats.org/officeDocument/2006/relationships" id="262" r:id="R9caee4705bc54a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67a43dc8b742b4" /><Relationship Type="http://schemas.openxmlformats.org/officeDocument/2006/relationships/slide" Target="/ppt/slides/slide1.xml" Id="R0d1d66ea16bc420f" /><Relationship Type="http://schemas.openxmlformats.org/officeDocument/2006/relationships/slide" Target="/ppt/slides/slide2.xml" Id="R5283dc1e4bd14d19" /><Relationship Type="http://schemas.openxmlformats.org/officeDocument/2006/relationships/slide" Target="/ppt/slides/slide3.xml" Id="Rbc1da51b3212485a" /><Relationship Type="http://schemas.openxmlformats.org/officeDocument/2006/relationships/slide" Target="/ppt/slides/slide4.xml" Id="Rc410fe8996ff4f04" /><Relationship Type="http://schemas.openxmlformats.org/officeDocument/2006/relationships/slide" Target="/ppt/slides/slide5.xml" Id="Rdfc07dfbe1ac4cd2" /><Relationship Type="http://schemas.openxmlformats.org/officeDocument/2006/relationships/slide" Target="/ppt/slides/slide6.xml" Id="Rf8e12129b2cb4a59" /><Relationship Type="http://schemas.openxmlformats.org/officeDocument/2006/relationships/slide" Target="/ppt/slides/slide7.xml" Id="R9caee4705bc54a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b1c3a3ab924f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ae11f5952421f" /><Relationship Type="http://schemas.openxmlformats.org/officeDocument/2006/relationships/theme" Target="/ppt/slideMasters/theme/theme1.xml" Id="Rfc26b1fc513c4e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cae11f595242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cd1c0d07448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fd55c8fcb44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2aff5a72049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5aeebafee42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8bb64070948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054617c3745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1169ced0e4c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NORIAN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NORIAN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271 649 964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25 691 242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28 077 395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39 017 599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101 733 739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NORIAN TOPCO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91 13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879 906 792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