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2fa164ac3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7767604a84d1b"/>
  </p:sldMasterIdLst>
  <p:sldIdLst>
    <p:sldId xmlns:r="http://schemas.openxmlformats.org/officeDocument/2006/relationships" id="256" r:id="Rafdc45e2602745bf"/>
    <p:sldId xmlns:r="http://schemas.openxmlformats.org/officeDocument/2006/relationships" id="257" r:id="R8f0c845a2cb24795"/>
    <p:sldId xmlns:r="http://schemas.openxmlformats.org/officeDocument/2006/relationships" id="258" r:id="R83648929f1774fce"/>
    <p:sldId xmlns:r="http://schemas.openxmlformats.org/officeDocument/2006/relationships" id="259" r:id="R129e858a017a4803"/>
    <p:sldId xmlns:r="http://schemas.openxmlformats.org/officeDocument/2006/relationships" id="260" r:id="R2a1d111818f14439"/>
    <p:sldId xmlns:r="http://schemas.openxmlformats.org/officeDocument/2006/relationships" id="261" r:id="Ref48755123974036"/>
    <p:sldId xmlns:r="http://schemas.openxmlformats.org/officeDocument/2006/relationships" id="262" r:id="R3576799bd7c6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7767604a84d1b" /><Relationship Type="http://schemas.openxmlformats.org/officeDocument/2006/relationships/slide" Target="/ppt/slides/slide1.xml" Id="Rafdc45e2602745bf" /><Relationship Type="http://schemas.openxmlformats.org/officeDocument/2006/relationships/slide" Target="/ppt/slides/slide2.xml" Id="R8f0c845a2cb24795" /><Relationship Type="http://schemas.openxmlformats.org/officeDocument/2006/relationships/slide" Target="/ppt/slides/slide3.xml" Id="R83648929f1774fce" /><Relationship Type="http://schemas.openxmlformats.org/officeDocument/2006/relationships/slide" Target="/ppt/slides/slide4.xml" Id="R129e858a017a4803" /><Relationship Type="http://schemas.openxmlformats.org/officeDocument/2006/relationships/slide" Target="/ppt/slides/slide5.xml" Id="R2a1d111818f14439" /><Relationship Type="http://schemas.openxmlformats.org/officeDocument/2006/relationships/slide" Target="/ppt/slides/slide6.xml" Id="Ref48755123974036" /><Relationship Type="http://schemas.openxmlformats.org/officeDocument/2006/relationships/slide" Target="/ppt/slides/slide7.xml" Id="R3576799bd7c6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1665880ad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89bf5d0d1471c" /><Relationship Type="http://schemas.openxmlformats.org/officeDocument/2006/relationships/theme" Target="/ppt/slideMasters/theme/theme1.xml" Id="Rbaa83cdff1f2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89bf5d0d1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a56c26ef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b1840b3d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a6489a52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4047543c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d5fe9e80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f02ac371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58687987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LINDA BEATE BRATLI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