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4346d558c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c4a85f7f046a1"/>
  </p:sldMasterIdLst>
  <p:sldIdLst>
    <p:sldId xmlns:r="http://schemas.openxmlformats.org/officeDocument/2006/relationships" id="256" r:id="Ra2ce448f3bb248bf"/>
    <p:sldId xmlns:r="http://schemas.openxmlformats.org/officeDocument/2006/relationships" id="257" r:id="Rad20f93804994362"/>
    <p:sldId xmlns:r="http://schemas.openxmlformats.org/officeDocument/2006/relationships" id="258" r:id="R98a6acd666d548cd"/>
    <p:sldId xmlns:r="http://schemas.openxmlformats.org/officeDocument/2006/relationships" id="259" r:id="R4b65f1e74c17423e"/>
    <p:sldId xmlns:r="http://schemas.openxmlformats.org/officeDocument/2006/relationships" id="260" r:id="R39b0a7b520764cb1"/>
    <p:sldId xmlns:r="http://schemas.openxmlformats.org/officeDocument/2006/relationships" id="261" r:id="Rd2f955540d904d89"/>
    <p:sldId xmlns:r="http://schemas.openxmlformats.org/officeDocument/2006/relationships" id="262" r:id="R91bbbfa6a4e7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c4a85f7f046a1" /><Relationship Type="http://schemas.openxmlformats.org/officeDocument/2006/relationships/slide" Target="/ppt/slides/slide1.xml" Id="Ra2ce448f3bb248bf" /><Relationship Type="http://schemas.openxmlformats.org/officeDocument/2006/relationships/slide" Target="/ppt/slides/slide2.xml" Id="Rad20f93804994362" /><Relationship Type="http://schemas.openxmlformats.org/officeDocument/2006/relationships/slide" Target="/ppt/slides/slide3.xml" Id="R98a6acd666d548cd" /><Relationship Type="http://schemas.openxmlformats.org/officeDocument/2006/relationships/slide" Target="/ppt/slides/slide4.xml" Id="R4b65f1e74c17423e" /><Relationship Type="http://schemas.openxmlformats.org/officeDocument/2006/relationships/slide" Target="/ppt/slides/slide5.xml" Id="R39b0a7b520764cb1" /><Relationship Type="http://schemas.openxmlformats.org/officeDocument/2006/relationships/slide" Target="/ppt/slides/slide6.xml" Id="Rd2f955540d904d89" /><Relationship Type="http://schemas.openxmlformats.org/officeDocument/2006/relationships/slide" Target="/ppt/slides/slide7.xml" Id="R91bbbfa6a4e7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706a80c35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f015951544723" /><Relationship Type="http://schemas.openxmlformats.org/officeDocument/2006/relationships/theme" Target="/ppt/slideMasters/theme/theme1.xml" Id="Re89d20476489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f01595154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840b8259943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73854d8d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a7272e24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79d770bd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9545c070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0dd0f6997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813ce53b8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