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cfcb67c2644b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918d890b9b41da"/>
  </p:sldMasterIdLst>
  <p:sldIdLst>
    <p:sldId xmlns:r="http://schemas.openxmlformats.org/officeDocument/2006/relationships" id="256" r:id="R08794a3446774db9"/>
    <p:sldId xmlns:r="http://schemas.openxmlformats.org/officeDocument/2006/relationships" id="257" r:id="Rc9ca58b95dff43f2"/>
    <p:sldId xmlns:r="http://schemas.openxmlformats.org/officeDocument/2006/relationships" id="258" r:id="R4b04d2e7df624a17"/>
    <p:sldId xmlns:r="http://schemas.openxmlformats.org/officeDocument/2006/relationships" id="259" r:id="Rc34aacbe085d4dfe"/>
    <p:sldId xmlns:r="http://schemas.openxmlformats.org/officeDocument/2006/relationships" id="260" r:id="Ra996d138bbc84b7f"/>
    <p:sldId xmlns:r="http://schemas.openxmlformats.org/officeDocument/2006/relationships" id="261" r:id="R712bc99c27ed43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918d890b9b41da" /><Relationship Type="http://schemas.openxmlformats.org/officeDocument/2006/relationships/slide" Target="/ppt/slides/slide1.xml" Id="R08794a3446774db9" /><Relationship Type="http://schemas.openxmlformats.org/officeDocument/2006/relationships/slide" Target="/ppt/slides/slide2.xml" Id="Rc9ca58b95dff43f2" /><Relationship Type="http://schemas.openxmlformats.org/officeDocument/2006/relationships/slide" Target="/ppt/slides/slide3.xml" Id="R4b04d2e7df624a17" /><Relationship Type="http://schemas.openxmlformats.org/officeDocument/2006/relationships/slide" Target="/ppt/slides/slide4.xml" Id="Rc34aacbe085d4dfe" /><Relationship Type="http://schemas.openxmlformats.org/officeDocument/2006/relationships/slide" Target="/ppt/slides/slide5.xml" Id="Ra996d138bbc84b7f" /><Relationship Type="http://schemas.openxmlformats.org/officeDocument/2006/relationships/slide" Target="/ppt/slides/slide6.xml" Id="R712bc99c27ed43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eb4d3628bb44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fd5abff144177" /><Relationship Type="http://schemas.openxmlformats.org/officeDocument/2006/relationships/theme" Target="/ppt/slideMasters/theme/theme1.xml" Id="Rd82989e4f6f44b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0fd5abff1441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7cb2db09143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0c80bcc7546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aaef282fd49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700ef439f48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2cc045c6d48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3a29e041943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AGNAR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96 24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tim@agnar.no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www.feltspat.no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879 843 952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