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e397adc46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a222c6abc4953"/>
  </p:sldMasterIdLst>
  <p:sldIdLst>
    <p:sldId xmlns:r="http://schemas.openxmlformats.org/officeDocument/2006/relationships" id="256" r:id="R41954956d0734ef8"/>
    <p:sldId xmlns:r="http://schemas.openxmlformats.org/officeDocument/2006/relationships" id="257" r:id="R07ab034f7bed41c8"/>
    <p:sldId xmlns:r="http://schemas.openxmlformats.org/officeDocument/2006/relationships" id="258" r:id="R0162045585e745a9"/>
    <p:sldId xmlns:r="http://schemas.openxmlformats.org/officeDocument/2006/relationships" id="259" r:id="R4b7bfbe4603f4eeb"/>
    <p:sldId xmlns:r="http://schemas.openxmlformats.org/officeDocument/2006/relationships" id="260" r:id="R375b90d2821f4ad5"/>
    <p:sldId xmlns:r="http://schemas.openxmlformats.org/officeDocument/2006/relationships" id="261" r:id="Rc1e52e10668546d0"/>
    <p:sldId xmlns:r="http://schemas.openxmlformats.org/officeDocument/2006/relationships" id="262" r:id="R10cad90bc9e8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a222c6abc4953" /><Relationship Type="http://schemas.openxmlformats.org/officeDocument/2006/relationships/slide" Target="/ppt/slides/slide1.xml" Id="R41954956d0734ef8" /><Relationship Type="http://schemas.openxmlformats.org/officeDocument/2006/relationships/slide" Target="/ppt/slides/slide2.xml" Id="R07ab034f7bed41c8" /><Relationship Type="http://schemas.openxmlformats.org/officeDocument/2006/relationships/slide" Target="/ppt/slides/slide3.xml" Id="R0162045585e745a9" /><Relationship Type="http://schemas.openxmlformats.org/officeDocument/2006/relationships/slide" Target="/ppt/slides/slide4.xml" Id="R4b7bfbe4603f4eeb" /><Relationship Type="http://schemas.openxmlformats.org/officeDocument/2006/relationships/slide" Target="/ppt/slides/slide5.xml" Id="R375b90d2821f4ad5" /><Relationship Type="http://schemas.openxmlformats.org/officeDocument/2006/relationships/slide" Target="/ppt/slides/slide6.xml" Id="Rc1e52e10668546d0" /><Relationship Type="http://schemas.openxmlformats.org/officeDocument/2006/relationships/slide" Target="/ppt/slides/slide7.xml" Id="R10cad90bc9e8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9c2e8c8a6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228ed222b41be" /><Relationship Type="http://schemas.openxmlformats.org/officeDocument/2006/relationships/theme" Target="/ppt/slideMasters/theme/theme1.xml" Id="R9d6a63b9616d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228ed222b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5bf74d6bf4a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acc892e37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1c80caf83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b512fced2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e48cfbb1b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b8d25ce8041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b16ee63a5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BRAATHEN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&amp; PARTNERS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1 041 271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2 586 695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5 574 772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BALCHEN BRAATHEN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ZHAOLIN LU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Rastastubben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17 11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879 738 342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