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a0f41ee0cc4e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c5725793cd4fbd"/>
  </p:sldMasterIdLst>
  <p:sldIdLst>
    <p:sldId xmlns:r="http://schemas.openxmlformats.org/officeDocument/2006/relationships" id="256" r:id="Rfcabcdac427f42a8"/>
    <p:sldId xmlns:r="http://schemas.openxmlformats.org/officeDocument/2006/relationships" id="257" r:id="R79d79e8feb9741e1"/>
    <p:sldId xmlns:r="http://schemas.openxmlformats.org/officeDocument/2006/relationships" id="258" r:id="Re603d2ce74054705"/>
    <p:sldId xmlns:r="http://schemas.openxmlformats.org/officeDocument/2006/relationships" id="259" r:id="R6f7ab7b371ae4aa8"/>
    <p:sldId xmlns:r="http://schemas.openxmlformats.org/officeDocument/2006/relationships" id="260" r:id="R836b352d45f247cd"/>
    <p:sldId xmlns:r="http://schemas.openxmlformats.org/officeDocument/2006/relationships" id="261" r:id="R97b70518525f488f"/>
    <p:sldId xmlns:r="http://schemas.openxmlformats.org/officeDocument/2006/relationships" id="262" r:id="Rcfa62ac6d4fd4f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5725793cd4fbd" /><Relationship Type="http://schemas.openxmlformats.org/officeDocument/2006/relationships/slide" Target="/ppt/slides/slide1.xml" Id="Rfcabcdac427f42a8" /><Relationship Type="http://schemas.openxmlformats.org/officeDocument/2006/relationships/slide" Target="/ppt/slides/slide2.xml" Id="R79d79e8feb9741e1" /><Relationship Type="http://schemas.openxmlformats.org/officeDocument/2006/relationships/slide" Target="/ppt/slides/slide3.xml" Id="Re603d2ce74054705" /><Relationship Type="http://schemas.openxmlformats.org/officeDocument/2006/relationships/slide" Target="/ppt/slides/slide4.xml" Id="R6f7ab7b371ae4aa8" /><Relationship Type="http://schemas.openxmlformats.org/officeDocument/2006/relationships/slide" Target="/ppt/slides/slide5.xml" Id="R836b352d45f247cd" /><Relationship Type="http://schemas.openxmlformats.org/officeDocument/2006/relationships/slide" Target="/ppt/slides/slide6.xml" Id="R97b70518525f488f" /><Relationship Type="http://schemas.openxmlformats.org/officeDocument/2006/relationships/slide" Target="/ppt/slides/slide7.xml" Id="Rcfa62ac6d4fd4f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8d88798d94f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0c643b1ee4730" /><Relationship Type="http://schemas.openxmlformats.org/officeDocument/2006/relationships/theme" Target="/ppt/slideMasters/theme/theme1.xml" Id="R1e16b4ea60344b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f0c643b1ee47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7b60e59204f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80a7cef1744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a2d6d0d9243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6510865a34a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e343be41b46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fb6e83d6a4c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2ce9d61174f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HOLDING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1 164 805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24 616 339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24 917 354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EDSTRØM FINN OLE ST-S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Ringeriksvei 65B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879 660 882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