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3bc0060d44b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4dcd1b72746e0"/>
  </p:sldMasterIdLst>
  <p:sldIdLst>
    <p:sldId xmlns:r="http://schemas.openxmlformats.org/officeDocument/2006/relationships" id="256" r:id="R65b9c66649404b67"/>
    <p:sldId xmlns:r="http://schemas.openxmlformats.org/officeDocument/2006/relationships" id="257" r:id="R7262db57d675476b"/>
    <p:sldId xmlns:r="http://schemas.openxmlformats.org/officeDocument/2006/relationships" id="258" r:id="Re2f8d7266c8c480d"/>
    <p:sldId xmlns:r="http://schemas.openxmlformats.org/officeDocument/2006/relationships" id="259" r:id="R8d0139f4aecb4f0a"/>
    <p:sldId xmlns:r="http://schemas.openxmlformats.org/officeDocument/2006/relationships" id="260" r:id="Rb2e729ca74e04be6"/>
    <p:sldId xmlns:r="http://schemas.openxmlformats.org/officeDocument/2006/relationships" id="261" r:id="R88faad6dc954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4dcd1b72746e0" /><Relationship Type="http://schemas.openxmlformats.org/officeDocument/2006/relationships/slide" Target="/ppt/slides/slide1.xml" Id="R65b9c66649404b67" /><Relationship Type="http://schemas.openxmlformats.org/officeDocument/2006/relationships/slide" Target="/ppt/slides/slide2.xml" Id="R7262db57d675476b" /><Relationship Type="http://schemas.openxmlformats.org/officeDocument/2006/relationships/slide" Target="/ppt/slides/slide3.xml" Id="Re2f8d7266c8c480d" /><Relationship Type="http://schemas.openxmlformats.org/officeDocument/2006/relationships/slide" Target="/ppt/slides/slide4.xml" Id="R8d0139f4aecb4f0a" /><Relationship Type="http://schemas.openxmlformats.org/officeDocument/2006/relationships/slide" Target="/ppt/slides/slide5.xml" Id="Rb2e729ca74e04be6" /><Relationship Type="http://schemas.openxmlformats.org/officeDocument/2006/relationships/slide" Target="/ppt/slides/slide6.xml" Id="R88faad6dc954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19b119be6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545bcb2494ccd" /><Relationship Type="http://schemas.openxmlformats.org/officeDocument/2006/relationships/theme" Target="/ppt/slideMasters/theme/theme1.xml" Id="R05fbd504f531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545bcb2494c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115030c264a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2ce6c1cfa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9cc3d99bb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523d99aba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0e8337b6d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9428af84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65B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56 20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879 660 882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