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1b9dadce1a44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3d787e508344af"/>
  </p:sldMasterIdLst>
  <p:sldIdLst>
    <p:sldId xmlns:r="http://schemas.openxmlformats.org/officeDocument/2006/relationships" id="256" r:id="Rde771e4538e64863"/>
    <p:sldId xmlns:r="http://schemas.openxmlformats.org/officeDocument/2006/relationships" id="257" r:id="R3e4be5014f474c7c"/>
    <p:sldId xmlns:r="http://schemas.openxmlformats.org/officeDocument/2006/relationships" id="258" r:id="Rc0ad48716a3f4303"/>
    <p:sldId xmlns:r="http://schemas.openxmlformats.org/officeDocument/2006/relationships" id="259" r:id="Rc83a415037f74a87"/>
    <p:sldId xmlns:r="http://schemas.openxmlformats.org/officeDocument/2006/relationships" id="260" r:id="R7b1647bebb5749de"/>
    <p:sldId xmlns:r="http://schemas.openxmlformats.org/officeDocument/2006/relationships" id="261" r:id="R570ed694919a45df"/>
    <p:sldId xmlns:r="http://schemas.openxmlformats.org/officeDocument/2006/relationships" id="262" r:id="R490354c4980844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d787e508344af" /><Relationship Type="http://schemas.openxmlformats.org/officeDocument/2006/relationships/slide" Target="/ppt/slides/slide1.xml" Id="Rde771e4538e64863" /><Relationship Type="http://schemas.openxmlformats.org/officeDocument/2006/relationships/slide" Target="/ppt/slides/slide2.xml" Id="R3e4be5014f474c7c" /><Relationship Type="http://schemas.openxmlformats.org/officeDocument/2006/relationships/slide" Target="/ppt/slides/slide3.xml" Id="Rc0ad48716a3f4303" /><Relationship Type="http://schemas.openxmlformats.org/officeDocument/2006/relationships/slide" Target="/ppt/slides/slide4.xml" Id="Rc83a415037f74a87" /><Relationship Type="http://schemas.openxmlformats.org/officeDocument/2006/relationships/slide" Target="/ppt/slides/slide5.xml" Id="R7b1647bebb5749de" /><Relationship Type="http://schemas.openxmlformats.org/officeDocument/2006/relationships/slide" Target="/ppt/slides/slide6.xml" Id="R570ed694919a45df" /><Relationship Type="http://schemas.openxmlformats.org/officeDocument/2006/relationships/slide" Target="/ppt/slides/slide7.xml" Id="R490354c4980844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c6646caaf49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df026824d40c1" /><Relationship Type="http://schemas.openxmlformats.org/officeDocument/2006/relationships/theme" Target="/ppt/slideMasters/theme/theme1.xml" Id="Rb752b50c415246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5df026824d40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5dee30f9b4d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04d3c1bf343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b74ef9b5542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c13fc69eb44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124636a8946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af01f289441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a8397d3ba49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R-VENTURE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R-VENTURE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−1 081 002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319 834 981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423 506 554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828 183 816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R-VENTURE AS  –  21,7 %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VENTURES AS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IP GROUP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ICT GROUP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 BOLIG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54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post@24sevenoffice.com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www.24sevenoffice.com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879 447 992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