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28ae1188f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e910d2bc548fa"/>
  </p:sldMasterIdLst>
  <p:sldIdLst>
    <p:sldId xmlns:r="http://schemas.openxmlformats.org/officeDocument/2006/relationships" id="256" r:id="R6d2c77f7fa5a4ba4"/>
    <p:sldId xmlns:r="http://schemas.openxmlformats.org/officeDocument/2006/relationships" id="257" r:id="R90b2b2f257f54477"/>
    <p:sldId xmlns:r="http://schemas.openxmlformats.org/officeDocument/2006/relationships" id="258" r:id="Rcb739962b7bc4f78"/>
    <p:sldId xmlns:r="http://schemas.openxmlformats.org/officeDocument/2006/relationships" id="259" r:id="R9078da40a7b94aa4"/>
    <p:sldId xmlns:r="http://schemas.openxmlformats.org/officeDocument/2006/relationships" id="260" r:id="R5754762b4839465c"/>
    <p:sldId xmlns:r="http://schemas.openxmlformats.org/officeDocument/2006/relationships" id="261" r:id="R85e6ef21d6d0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e910d2bc548fa" /><Relationship Type="http://schemas.openxmlformats.org/officeDocument/2006/relationships/slide" Target="/ppt/slides/slide1.xml" Id="R6d2c77f7fa5a4ba4" /><Relationship Type="http://schemas.openxmlformats.org/officeDocument/2006/relationships/slide" Target="/ppt/slides/slide2.xml" Id="R90b2b2f257f54477" /><Relationship Type="http://schemas.openxmlformats.org/officeDocument/2006/relationships/slide" Target="/ppt/slides/slide3.xml" Id="Rcb739962b7bc4f78" /><Relationship Type="http://schemas.openxmlformats.org/officeDocument/2006/relationships/slide" Target="/ppt/slides/slide4.xml" Id="R9078da40a7b94aa4" /><Relationship Type="http://schemas.openxmlformats.org/officeDocument/2006/relationships/slide" Target="/ppt/slides/slide5.xml" Id="R5754762b4839465c" /><Relationship Type="http://schemas.openxmlformats.org/officeDocument/2006/relationships/slide" Target="/ppt/slides/slide6.xml" Id="R85e6ef21d6d0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6f49b7abd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d93c3d9744e1" /><Relationship Type="http://schemas.openxmlformats.org/officeDocument/2006/relationships/theme" Target="/ppt/slideMasters/theme/theme1.xml" Id="R39064c268b3f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0d93c3d97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4b109dae8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8755f42b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97f001ee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03757e12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ea69c4d4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ea340fe1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