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ce65929c2f47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71becd9e644266"/>
  </p:sldMasterIdLst>
  <p:sldIdLst>
    <p:sldId xmlns:r="http://schemas.openxmlformats.org/officeDocument/2006/relationships" id="256" r:id="Rc33012912ec742cd"/>
    <p:sldId xmlns:r="http://schemas.openxmlformats.org/officeDocument/2006/relationships" id="257" r:id="R6d0270b3f9734663"/>
    <p:sldId xmlns:r="http://schemas.openxmlformats.org/officeDocument/2006/relationships" id="258" r:id="R4635636462444220"/>
    <p:sldId xmlns:r="http://schemas.openxmlformats.org/officeDocument/2006/relationships" id="259" r:id="R34325276672441c4"/>
    <p:sldId xmlns:r="http://schemas.openxmlformats.org/officeDocument/2006/relationships" id="260" r:id="R492fce6e851147c8"/>
    <p:sldId xmlns:r="http://schemas.openxmlformats.org/officeDocument/2006/relationships" id="261" r:id="R677fd2e27dc24332"/>
    <p:sldId xmlns:r="http://schemas.openxmlformats.org/officeDocument/2006/relationships" id="262" r:id="Rae12c545cf3d40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71becd9e644266" /><Relationship Type="http://schemas.openxmlformats.org/officeDocument/2006/relationships/slide" Target="/ppt/slides/slide1.xml" Id="Rc33012912ec742cd" /><Relationship Type="http://schemas.openxmlformats.org/officeDocument/2006/relationships/slide" Target="/ppt/slides/slide2.xml" Id="R6d0270b3f9734663" /><Relationship Type="http://schemas.openxmlformats.org/officeDocument/2006/relationships/slide" Target="/ppt/slides/slide3.xml" Id="R4635636462444220" /><Relationship Type="http://schemas.openxmlformats.org/officeDocument/2006/relationships/slide" Target="/ppt/slides/slide4.xml" Id="R34325276672441c4" /><Relationship Type="http://schemas.openxmlformats.org/officeDocument/2006/relationships/slide" Target="/ppt/slides/slide5.xml" Id="R492fce6e851147c8" /><Relationship Type="http://schemas.openxmlformats.org/officeDocument/2006/relationships/slide" Target="/ppt/slides/slide6.xml" Id="R677fd2e27dc24332" /><Relationship Type="http://schemas.openxmlformats.org/officeDocument/2006/relationships/slide" Target="/ppt/slides/slide7.xml" Id="Rae12c545cf3d40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f2f139a9444d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986995a024d86" /><Relationship Type="http://schemas.openxmlformats.org/officeDocument/2006/relationships/theme" Target="/ppt/slideMasters/theme/theme1.xml" Id="R442ce0f7b0a44a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4986995a024d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11f43367043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eac92f8664e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42f8633e848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8f375057c46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21bb6a2bc49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ef082b23e43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090ad540c4a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ULMAR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ULMAR FINANS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2 867 379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27 740 484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27 740 739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ULMAR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Hovsetgjerde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01 10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879 387 582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