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5aadb39b54d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384525d1a14d58"/>
  </p:sldMasterIdLst>
  <p:sldIdLst>
    <p:sldId xmlns:r="http://schemas.openxmlformats.org/officeDocument/2006/relationships" id="256" r:id="R3beebdad47924b61"/>
    <p:sldId xmlns:r="http://schemas.openxmlformats.org/officeDocument/2006/relationships" id="257" r:id="R5b2566fb1eba42b4"/>
    <p:sldId xmlns:r="http://schemas.openxmlformats.org/officeDocument/2006/relationships" id="258" r:id="Ra0e9e22b69964108"/>
    <p:sldId xmlns:r="http://schemas.openxmlformats.org/officeDocument/2006/relationships" id="259" r:id="R1ff7b10d6b2b42d2"/>
    <p:sldId xmlns:r="http://schemas.openxmlformats.org/officeDocument/2006/relationships" id="260" r:id="Rfa2c593927054084"/>
    <p:sldId xmlns:r="http://schemas.openxmlformats.org/officeDocument/2006/relationships" id="261" r:id="R26d4b424ce524cfe"/>
    <p:sldId xmlns:r="http://schemas.openxmlformats.org/officeDocument/2006/relationships" id="262" r:id="R686af8366bf8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384525d1a14d58" /><Relationship Type="http://schemas.openxmlformats.org/officeDocument/2006/relationships/slide" Target="/ppt/slides/slide1.xml" Id="R3beebdad47924b61" /><Relationship Type="http://schemas.openxmlformats.org/officeDocument/2006/relationships/slide" Target="/ppt/slides/slide2.xml" Id="R5b2566fb1eba42b4" /><Relationship Type="http://schemas.openxmlformats.org/officeDocument/2006/relationships/slide" Target="/ppt/slides/slide3.xml" Id="Ra0e9e22b69964108" /><Relationship Type="http://schemas.openxmlformats.org/officeDocument/2006/relationships/slide" Target="/ppt/slides/slide4.xml" Id="R1ff7b10d6b2b42d2" /><Relationship Type="http://schemas.openxmlformats.org/officeDocument/2006/relationships/slide" Target="/ppt/slides/slide5.xml" Id="Rfa2c593927054084" /><Relationship Type="http://schemas.openxmlformats.org/officeDocument/2006/relationships/slide" Target="/ppt/slides/slide6.xml" Id="R26d4b424ce524cfe" /><Relationship Type="http://schemas.openxmlformats.org/officeDocument/2006/relationships/slide" Target="/ppt/slides/slide7.xml" Id="R686af8366bf8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6628e1777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878f6f3947d3" /><Relationship Type="http://schemas.openxmlformats.org/officeDocument/2006/relationships/theme" Target="/ppt/slideMasters/theme/theme1.xml" Id="Rc78aba22fab6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1878f6f39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3827203f5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bd01a068944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5e396275e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0310cd56845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c4d53e241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964d29a0149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fafa2050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GLOPPEN HOTELL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32 864 420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−2 806 632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