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54e860685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37b12b7f44297"/>
  </p:sldMasterIdLst>
  <p:sldIdLst>
    <p:sldId xmlns:r="http://schemas.openxmlformats.org/officeDocument/2006/relationships" id="256" r:id="Rb6c0ab8512624a11"/>
    <p:sldId xmlns:r="http://schemas.openxmlformats.org/officeDocument/2006/relationships" id="257" r:id="R27a7eff67faf4dce"/>
    <p:sldId xmlns:r="http://schemas.openxmlformats.org/officeDocument/2006/relationships" id="258" r:id="Rcbbcba30ce8c4127"/>
    <p:sldId xmlns:r="http://schemas.openxmlformats.org/officeDocument/2006/relationships" id="259" r:id="R6be3a9a3647a4c06"/>
    <p:sldId xmlns:r="http://schemas.openxmlformats.org/officeDocument/2006/relationships" id="260" r:id="Rc078872851d146ea"/>
    <p:sldId xmlns:r="http://schemas.openxmlformats.org/officeDocument/2006/relationships" id="261" r:id="Rc155c31157174d99"/>
    <p:sldId xmlns:r="http://schemas.openxmlformats.org/officeDocument/2006/relationships" id="262" r:id="Rf2e0b2f4219e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37b12b7f44297" /><Relationship Type="http://schemas.openxmlformats.org/officeDocument/2006/relationships/slide" Target="/ppt/slides/slide1.xml" Id="Rb6c0ab8512624a11" /><Relationship Type="http://schemas.openxmlformats.org/officeDocument/2006/relationships/slide" Target="/ppt/slides/slide2.xml" Id="R27a7eff67faf4dce" /><Relationship Type="http://schemas.openxmlformats.org/officeDocument/2006/relationships/slide" Target="/ppt/slides/slide3.xml" Id="Rcbbcba30ce8c4127" /><Relationship Type="http://schemas.openxmlformats.org/officeDocument/2006/relationships/slide" Target="/ppt/slides/slide4.xml" Id="R6be3a9a3647a4c06" /><Relationship Type="http://schemas.openxmlformats.org/officeDocument/2006/relationships/slide" Target="/ppt/slides/slide5.xml" Id="Rc078872851d146ea" /><Relationship Type="http://schemas.openxmlformats.org/officeDocument/2006/relationships/slide" Target="/ppt/slides/slide6.xml" Id="Rc155c31157174d99" /><Relationship Type="http://schemas.openxmlformats.org/officeDocument/2006/relationships/slide" Target="/ppt/slides/slide7.xml" Id="Rf2e0b2f4219e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94623a393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5f7d536da47c5" /><Relationship Type="http://schemas.openxmlformats.org/officeDocument/2006/relationships/theme" Target="/ppt/slideMasters/theme/theme1.xml" Id="R16fd84a1f2c7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35f7d536da47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1a56f39b4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745c28f9047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39c9a3c15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5f9ae3262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519791ace47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9afe554cb45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95f7dbf25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