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f5dc31bd3840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4402f1b3ed46f7"/>
  </p:sldMasterIdLst>
  <p:sldIdLst>
    <p:sldId xmlns:r="http://schemas.openxmlformats.org/officeDocument/2006/relationships" id="256" r:id="R4c504c7fc1924590"/>
    <p:sldId xmlns:r="http://schemas.openxmlformats.org/officeDocument/2006/relationships" id="257" r:id="Rad7489b1396447eb"/>
    <p:sldId xmlns:r="http://schemas.openxmlformats.org/officeDocument/2006/relationships" id="258" r:id="R1b95261eb50246d1"/>
    <p:sldId xmlns:r="http://schemas.openxmlformats.org/officeDocument/2006/relationships" id="259" r:id="Rfabd36231e014ce5"/>
    <p:sldId xmlns:r="http://schemas.openxmlformats.org/officeDocument/2006/relationships" id="260" r:id="Rfcc0ca4e682a43e2"/>
    <p:sldId xmlns:r="http://schemas.openxmlformats.org/officeDocument/2006/relationships" id="261" r:id="R63116ba4d0dc44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4402f1b3ed46f7" /><Relationship Type="http://schemas.openxmlformats.org/officeDocument/2006/relationships/slide" Target="/ppt/slides/slide1.xml" Id="R4c504c7fc1924590" /><Relationship Type="http://schemas.openxmlformats.org/officeDocument/2006/relationships/slide" Target="/ppt/slides/slide2.xml" Id="Rad7489b1396447eb" /><Relationship Type="http://schemas.openxmlformats.org/officeDocument/2006/relationships/slide" Target="/ppt/slides/slide3.xml" Id="R1b95261eb50246d1" /><Relationship Type="http://schemas.openxmlformats.org/officeDocument/2006/relationships/slide" Target="/ppt/slides/slide4.xml" Id="Rfabd36231e014ce5" /><Relationship Type="http://schemas.openxmlformats.org/officeDocument/2006/relationships/slide" Target="/ppt/slides/slide5.xml" Id="Rfcc0ca4e682a43e2" /><Relationship Type="http://schemas.openxmlformats.org/officeDocument/2006/relationships/slide" Target="/ppt/slides/slide6.xml" Id="R63116ba4d0dc44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9dba6293a44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d7e8d370f44d6" /><Relationship Type="http://schemas.openxmlformats.org/officeDocument/2006/relationships/theme" Target="/ppt/slideMasters/theme/theme1.xml" Id="R7758c038a2a245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d7e8d370f44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b6e14fdfb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9dfc5802d4a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79833f74c42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dba9210a649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6997c32b744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85ed2a36949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FELLESLEGATET AV FRIE LEGATER TIL FORDEL FOR DIAKONISSEHUSET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FELLESLEGATET AV FRIE LEGATER TIL FORDEL FOR DIAKONISSEHUSET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2 305 799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57 887 023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57 977 052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Stiftelsen Diakonissehuset, Lovisenberg, Lovisenberggata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35 82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877 128 172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