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5de8a3869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68ded37af46c8"/>
  </p:sldMasterIdLst>
  <p:sldIdLst>
    <p:sldId xmlns:r="http://schemas.openxmlformats.org/officeDocument/2006/relationships" id="256" r:id="R0455a55ffde5454e"/>
    <p:sldId xmlns:r="http://schemas.openxmlformats.org/officeDocument/2006/relationships" id="257" r:id="Rf56e0b461a6248aa"/>
    <p:sldId xmlns:r="http://schemas.openxmlformats.org/officeDocument/2006/relationships" id="258" r:id="R568488688ffc429b"/>
    <p:sldId xmlns:r="http://schemas.openxmlformats.org/officeDocument/2006/relationships" id="259" r:id="Rcfd8955138014a85"/>
    <p:sldId xmlns:r="http://schemas.openxmlformats.org/officeDocument/2006/relationships" id="260" r:id="R95dd59386265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68ded37af46c8" /><Relationship Type="http://schemas.openxmlformats.org/officeDocument/2006/relationships/slide" Target="/ppt/slides/slide1.xml" Id="R0455a55ffde5454e" /><Relationship Type="http://schemas.openxmlformats.org/officeDocument/2006/relationships/slide" Target="/ppt/slides/slide2.xml" Id="Rf56e0b461a6248aa" /><Relationship Type="http://schemas.openxmlformats.org/officeDocument/2006/relationships/slide" Target="/ppt/slides/slide3.xml" Id="R568488688ffc429b" /><Relationship Type="http://schemas.openxmlformats.org/officeDocument/2006/relationships/slide" Target="/ppt/slides/slide4.xml" Id="Rcfd8955138014a85" /><Relationship Type="http://schemas.openxmlformats.org/officeDocument/2006/relationships/slide" Target="/ppt/slides/slide5.xml" Id="R95dd59386265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ce5f06e66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bd0cba394e39" /><Relationship Type="http://schemas.openxmlformats.org/officeDocument/2006/relationships/theme" Target="/ppt/slideMasters/theme/theme1.xml" Id="R9721d72cccff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9bd0cba39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944aabcd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f0ba53b4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949a80e8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4e9b8a8d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e59b81f7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