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fa4a8ff06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a3a66ab974269"/>
  </p:sldMasterIdLst>
  <p:sldIdLst>
    <p:sldId xmlns:r="http://schemas.openxmlformats.org/officeDocument/2006/relationships" id="256" r:id="R88ebefb973ac4b08"/>
    <p:sldId xmlns:r="http://schemas.openxmlformats.org/officeDocument/2006/relationships" id="257" r:id="Ra82d19a448ae4154"/>
    <p:sldId xmlns:r="http://schemas.openxmlformats.org/officeDocument/2006/relationships" id="258" r:id="R3e576029f93244fb"/>
    <p:sldId xmlns:r="http://schemas.openxmlformats.org/officeDocument/2006/relationships" id="259" r:id="Rdeed903edc044543"/>
    <p:sldId xmlns:r="http://schemas.openxmlformats.org/officeDocument/2006/relationships" id="260" r:id="R0d626cd2445a418b"/>
    <p:sldId xmlns:r="http://schemas.openxmlformats.org/officeDocument/2006/relationships" id="261" r:id="Rbdf4670304f64a64"/>
    <p:sldId xmlns:r="http://schemas.openxmlformats.org/officeDocument/2006/relationships" id="262" r:id="R387111ff3928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a3a66ab974269" /><Relationship Type="http://schemas.openxmlformats.org/officeDocument/2006/relationships/slide" Target="/ppt/slides/slide1.xml" Id="R88ebefb973ac4b08" /><Relationship Type="http://schemas.openxmlformats.org/officeDocument/2006/relationships/slide" Target="/ppt/slides/slide2.xml" Id="Ra82d19a448ae4154" /><Relationship Type="http://schemas.openxmlformats.org/officeDocument/2006/relationships/slide" Target="/ppt/slides/slide3.xml" Id="R3e576029f93244fb" /><Relationship Type="http://schemas.openxmlformats.org/officeDocument/2006/relationships/slide" Target="/ppt/slides/slide4.xml" Id="Rdeed903edc044543" /><Relationship Type="http://schemas.openxmlformats.org/officeDocument/2006/relationships/slide" Target="/ppt/slides/slide5.xml" Id="R0d626cd2445a418b" /><Relationship Type="http://schemas.openxmlformats.org/officeDocument/2006/relationships/slide" Target="/ppt/slides/slide6.xml" Id="Rbdf4670304f64a64" /><Relationship Type="http://schemas.openxmlformats.org/officeDocument/2006/relationships/slide" Target="/ppt/slides/slide7.xml" Id="R387111ff3928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7b08479f4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cbcd39e54d2a" /><Relationship Type="http://schemas.openxmlformats.org/officeDocument/2006/relationships/theme" Target="/ppt/slideMasters/theme/theme1.xml" Id="Rd756d34c0bcd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dcbcd39e5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de3100dc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19bfd6c1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2e0f0f84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8a31141f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4506aab1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7043e46d2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edbb6c8e4f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REVISIONSBUREAUET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FINN-JARLE LUND MATHISEN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BECK ANDERSEN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HARALD JØRGENSEN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