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e1b4f0f2b9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ff91596534bf1"/>
  </p:sldMasterIdLst>
  <p:sldIdLst>
    <p:sldId xmlns:r="http://schemas.openxmlformats.org/officeDocument/2006/relationships" id="256" r:id="R20ef01652981460f"/>
    <p:sldId xmlns:r="http://schemas.openxmlformats.org/officeDocument/2006/relationships" id="257" r:id="Rbf9625e7d3124fcb"/>
    <p:sldId xmlns:r="http://schemas.openxmlformats.org/officeDocument/2006/relationships" id="258" r:id="R93238ecb3850436c"/>
    <p:sldId xmlns:r="http://schemas.openxmlformats.org/officeDocument/2006/relationships" id="259" r:id="R0a0ed80674514edc"/>
    <p:sldId xmlns:r="http://schemas.openxmlformats.org/officeDocument/2006/relationships" id="260" r:id="Rb521b1bb24a74f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ff91596534bf1" /><Relationship Type="http://schemas.openxmlformats.org/officeDocument/2006/relationships/slide" Target="/ppt/slides/slide1.xml" Id="R20ef01652981460f" /><Relationship Type="http://schemas.openxmlformats.org/officeDocument/2006/relationships/slide" Target="/ppt/slides/slide2.xml" Id="Rbf9625e7d3124fcb" /><Relationship Type="http://schemas.openxmlformats.org/officeDocument/2006/relationships/slide" Target="/ppt/slides/slide3.xml" Id="R93238ecb3850436c" /><Relationship Type="http://schemas.openxmlformats.org/officeDocument/2006/relationships/slide" Target="/ppt/slides/slide4.xml" Id="R0a0ed80674514edc" /><Relationship Type="http://schemas.openxmlformats.org/officeDocument/2006/relationships/slide" Target="/ppt/slides/slide5.xml" Id="Rb521b1bb24a74f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f9afc35f046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4b80f66a94a1c" /><Relationship Type="http://schemas.openxmlformats.org/officeDocument/2006/relationships/theme" Target="/ppt/slideMasters/theme/theme1.xml" Id="R4aae70c17a09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4b80f66a94a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a9ff5c5ea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0623276f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2de16a403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02308616a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d18f337e3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NASJONALFORENINGEN FOR FOLKEHELSEN MOLDE-BOLSØY HELSELAG.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NASJONALFORENINGEN FOR FOLKEHELSEN MOLDE-BOLSØY HELSELAG.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songun10@hotmail.com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875 713 272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