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70964ec3e049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2bed1047874f9d"/>
  </p:sldMasterIdLst>
  <p:sldIdLst>
    <p:sldId xmlns:r="http://schemas.openxmlformats.org/officeDocument/2006/relationships" id="256" r:id="R104db766281946bf"/>
    <p:sldId xmlns:r="http://schemas.openxmlformats.org/officeDocument/2006/relationships" id="257" r:id="R19f56e53c2e148e4"/>
    <p:sldId xmlns:r="http://schemas.openxmlformats.org/officeDocument/2006/relationships" id="258" r:id="R3aff3cc67439486b"/>
    <p:sldId xmlns:r="http://schemas.openxmlformats.org/officeDocument/2006/relationships" id="259" r:id="R1816fc943d444373"/>
    <p:sldId xmlns:r="http://schemas.openxmlformats.org/officeDocument/2006/relationships" id="260" r:id="Rc16b76f6b58d42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2bed1047874f9d" /><Relationship Type="http://schemas.openxmlformats.org/officeDocument/2006/relationships/slide" Target="/ppt/slides/slide1.xml" Id="R104db766281946bf" /><Relationship Type="http://schemas.openxmlformats.org/officeDocument/2006/relationships/slide" Target="/ppt/slides/slide2.xml" Id="R19f56e53c2e148e4" /><Relationship Type="http://schemas.openxmlformats.org/officeDocument/2006/relationships/slide" Target="/ppt/slides/slide3.xml" Id="R3aff3cc67439486b" /><Relationship Type="http://schemas.openxmlformats.org/officeDocument/2006/relationships/slide" Target="/ppt/slides/slide4.xml" Id="R1816fc943d444373" /><Relationship Type="http://schemas.openxmlformats.org/officeDocument/2006/relationships/slide" Target="/ppt/slides/slide5.xml" Id="Rc16b76f6b58d42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2f7a5b0b054f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b7da2548242ef" /><Relationship Type="http://schemas.openxmlformats.org/officeDocument/2006/relationships/theme" Target="/ppt/slideMasters/theme/theme1.xml" Id="R563c7b84c72b42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7b7da2548242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bf1bb11a34b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4a98f017c47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4d442eeb040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131f99ba144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ddfd341de46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BAPTISTKIRKEN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BAPTISTKIRKEN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BAPTISTKIRKEN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BAPTISTKIRKEN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BAPTISTKIRKEN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BAPTISTKIRKEN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Krohgs 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35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870 262 272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BAPTISTKIRKEN NORGE</a:t>
            </a:r>
          </a:p>
        </p:txBody>
      </p:sp>
    </p:spTree>
  </p:cSld>
  <p:clrMapOvr>
    <a:masterClrMapping xmlns:a="http://schemas.openxmlformats.org/drawingml/2006/main"/>
  </p:clrMapOvr>
</p:sld>
</file>