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3ea375419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2b7dba9a0443c"/>
  </p:sldMasterIdLst>
  <p:sldIdLst>
    <p:sldId xmlns:r="http://schemas.openxmlformats.org/officeDocument/2006/relationships" id="256" r:id="Rc761831fb8764cd4"/>
    <p:sldId xmlns:r="http://schemas.openxmlformats.org/officeDocument/2006/relationships" id="257" r:id="Rae117b4fd3e94d5d"/>
    <p:sldId xmlns:r="http://schemas.openxmlformats.org/officeDocument/2006/relationships" id="258" r:id="R1cb0a2d91b8c481d"/>
    <p:sldId xmlns:r="http://schemas.openxmlformats.org/officeDocument/2006/relationships" id="259" r:id="R43238536c3654811"/>
    <p:sldId xmlns:r="http://schemas.openxmlformats.org/officeDocument/2006/relationships" id="260" r:id="R96ad7f4fa9c1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2b7dba9a0443c" /><Relationship Type="http://schemas.openxmlformats.org/officeDocument/2006/relationships/slide" Target="/ppt/slides/slide1.xml" Id="Rc761831fb8764cd4" /><Relationship Type="http://schemas.openxmlformats.org/officeDocument/2006/relationships/slide" Target="/ppt/slides/slide2.xml" Id="Rae117b4fd3e94d5d" /><Relationship Type="http://schemas.openxmlformats.org/officeDocument/2006/relationships/slide" Target="/ppt/slides/slide3.xml" Id="R1cb0a2d91b8c481d" /><Relationship Type="http://schemas.openxmlformats.org/officeDocument/2006/relationships/slide" Target="/ppt/slides/slide4.xml" Id="R43238536c3654811" /><Relationship Type="http://schemas.openxmlformats.org/officeDocument/2006/relationships/slide" Target="/ppt/slides/slide5.xml" Id="R96ad7f4fa9c1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f76f3f36a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d52e4b624514" /><Relationship Type="http://schemas.openxmlformats.org/officeDocument/2006/relationships/theme" Target="/ppt/slideMasters/theme/theme1.xml" Id="R893790512a08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4d52e4b62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b590653b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8527c719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adcd4f03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a4ebfbc7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7fa94585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