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b3b86b5fd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1e4bd53af4de7"/>
  </p:sldMasterIdLst>
  <p:sldIdLst>
    <p:sldId xmlns:r="http://schemas.openxmlformats.org/officeDocument/2006/relationships" id="256" r:id="Rdadb3044edcd4eec"/>
    <p:sldId xmlns:r="http://schemas.openxmlformats.org/officeDocument/2006/relationships" id="257" r:id="Rc70026ca35604d7c"/>
    <p:sldId xmlns:r="http://schemas.openxmlformats.org/officeDocument/2006/relationships" id="258" r:id="Rcdaa63942a6c4961"/>
    <p:sldId xmlns:r="http://schemas.openxmlformats.org/officeDocument/2006/relationships" id="259" r:id="R4d157d34e0904c6c"/>
    <p:sldId xmlns:r="http://schemas.openxmlformats.org/officeDocument/2006/relationships" id="260" r:id="R47f25389a6714b87"/>
    <p:sldId xmlns:r="http://schemas.openxmlformats.org/officeDocument/2006/relationships" id="261" r:id="R96d572058ca3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1e4bd53af4de7" /><Relationship Type="http://schemas.openxmlformats.org/officeDocument/2006/relationships/slide" Target="/ppt/slides/slide1.xml" Id="Rdadb3044edcd4eec" /><Relationship Type="http://schemas.openxmlformats.org/officeDocument/2006/relationships/slide" Target="/ppt/slides/slide2.xml" Id="Rc70026ca35604d7c" /><Relationship Type="http://schemas.openxmlformats.org/officeDocument/2006/relationships/slide" Target="/ppt/slides/slide3.xml" Id="Rcdaa63942a6c4961" /><Relationship Type="http://schemas.openxmlformats.org/officeDocument/2006/relationships/slide" Target="/ppt/slides/slide4.xml" Id="R4d157d34e0904c6c" /><Relationship Type="http://schemas.openxmlformats.org/officeDocument/2006/relationships/slide" Target="/ppt/slides/slide5.xml" Id="R47f25389a6714b87" /><Relationship Type="http://schemas.openxmlformats.org/officeDocument/2006/relationships/slide" Target="/ppt/slides/slide6.xml" Id="R96d572058ca3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53640851b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fa20e2c04d47" /><Relationship Type="http://schemas.openxmlformats.org/officeDocument/2006/relationships/theme" Target="/ppt/slideMasters/theme/theme1.xml" Id="R4157b9411462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5fa20e2c0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10eb5c9c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57eb1196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5e647d2f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7b969ab2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0148b607e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d51c2a69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