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23c687224345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11a13f7e014513"/>
  </p:sldMasterIdLst>
  <p:sldIdLst>
    <p:sldId xmlns:r="http://schemas.openxmlformats.org/officeDocument/2006/relationships" id="256" r:id="Re0f51b29bd6f415e"/>
    <p:sldId xmlns:r="http://schemas.openxmlformats.org/officeDocument/2006/relationships" id="257" r:id="R9cc397e0bdb14ead"/>
    <p:sldId xmlns:r="http://schemas.openxmlformats.org/officeDocument/2006/relationships" id="258" r:id="Rf11f4f5901b946b4"/>
    <p:sldId xmlns:r="http://schemas.openxmlformats.org/officeDocument/2006/relationships" id="259" r:id="R0e1c7f5c3b154c02"/>
    <p:sldId xmlns:r="http://schemas.openxmlformats.org/officeDocument/2006/relationships" id="260" r:id="R19c14b3645d94936"/>
    <p:sldId xmlns:r="http://schemas.openxmlformats.org/officeDocument/2006/relationships" id="261" r:id="R22173db844de4f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1a13f7e014513" /><Relationship Type="http://schemas.openxmlformats.org/officeDocument/2006/relationships/slide" Target="/ppt/slides/slide1.xml" Id="Re0f51b29bd6f415e" /><Relationship Type="http://schemas.openxmlformats.org/officeDocument/2006/relationships/slide" Target="/ppt/slides/slide2.xml" Id="R9cc397e0bdb14ead" /><Relationship Type="http://schemas.openxmlformats.org/officeDocument/2006/relationships/slide" Target="/ppt/slides/slide3.xml" Id="Rf11f4f5901b946b4" /><Relationship Type="http://schemas.openxmlformats.org/officeDocument/2006/relationships/slide" Target="/ppt/slides/slide4.xml" Id="R0e1c7f5c3b154c02" /><Relationship Type="http://schemas.openxmlformats.org/officeDocument/2006/relationships/slide" Target="/ppt/slides/slide5.xml" Id="R19c14b3645d94936" /><Relationship Type="http://schemas.openxmlformats.org/officeDocument/2006/relationships/slide" Target="/ppt/slides/slide6.xml" Id="R22173db844de4f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b7c94dff154d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cefaeaa154dd8" /><Relationship Type="http://schemas.openxmlformats.org/officeDocument/2006/relationships/theme" Target="/ppt/slideMasters/theme/theme1.xml" Id="Rcabd8db8f5f74e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5cefaeaa154d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8bb2cd33448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271b14dac4f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9fe6121474d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49a1c2a7244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f8316aa0e45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60cf6278546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KLEPP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postmottak@klepp.kommune.no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www.klepp.kommune.no/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864 969 682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