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87d2226894941c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806c666ecfe4db6"/>
  </p:sldMasterIdLst>
  <p:sldIdLst>
    <p:sldId xmlns:r="http://schemas.openxmlformats.org/officeDocument/2006/relationships" id="256" r:id="Rf8498af795584075"/>
    <p:sldId xmlns:r="http://schemas.openxmlformats.org/officeDocument/2006/relationships" id="257" r:id="Rf5068257e4c54c76"/>
    <p:sldId xmlns:r="http://schemas.openxmlformats.org/officeDocument/2006/relationships" id="258" r:id="R9901179b94c04851"/>
    <p:sldId xmlns:r="http://schemas.openxmlformats.org/officeDocument/2006/relationships" id="259" r:id="Rc5ec49aa252f496f"/>
    <p:sldId xmlns:r="http://schemas.openxmlformats.org/officeDocument/2006/relationships" id="260" r:id="R9b11d496113c456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06c666ecfe4db6" /><Relationship Type="http://schemas.openxmlformats.org/officeDocument/2006/relationships/slide" Target="/ppt/slides/slide1.xml" Id="Rf8498af795584075" /><Relationship Type="http://schemas.openxmlformats.org/officeDocument/2006/relationships/slide" Target="/ppt/slides/slide2.xml" Id="Rf5068257e4c54c76" /><Relationship Type="http://schemas.openxmlformats.org/officeDocument/2006/relationships/slide" Target="/ppt/slides/slide3.xml" Id="R9901179b94c04851" /><Relationship Type="http://schemas.openxmlformats.org/officeDocument/2006/relationships/slide" Target="/ppt/slides/slide4.xml" Id="Rc5ec49aa252f496f" /><Relationship Type="http://schemas.openxmlformats.org/officeDocument/2006/relationships/slide" Target="/ppt/slides/slide5.xml" Id="R9b11d496113c456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593329260c41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72acb0a66149c6" /><Relationship Type="http://schemas.openxmlformats.org/officeDocument/2006/relationships/theme" Target="/ppt/slideMasters/theme/theme1.xml" Id="R2a79fe98103d4f5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972acb0a66149c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3045ee97504b7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adbd9767224e8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fb5cc4231c46f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58bae5b0244b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4c25ddcf5640e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ÅL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ÅL KOMMUNE ble etablert [år] og holder til i Ål.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Torget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3570 Ål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08 50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postmottak@aal.kommune.no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www.aal.kommune.no/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864 952 992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ÅL KOMMUNE</a:t>
            </a:r>
          </a:p>
        </p:txBody>
      </p:sp>
    </p:spTree>
  </p:cSld>
  <p:clrMapOvr>
    <a:masterClrMapping xmlns:a="http://schemas.openxmlformats.org/drawingml/2006/main"/>
  </p:clrMapOvr>
</p:sld>
</file>