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b4065e866649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ca361442304a8a"/>
  </p:sldMasterIdLst>
  <p:sldIdLst>
    <p:sldId xmlns:r="http://schemas.openxmlformats.org/officeDocument/2006/relationships" id="256" r:id="R21dcc3b646c541e2"/>
    <p:sldId xmlns:r="http://schemas.openxmlformats.org/officeDocument/2006/relationships" id="257" r:id="Rb7cba13cba01410f"/>
    <p:sldId xmlns:r="http://schemas.openxmlformats.org/officeDocument/2006/relationships" id="258" r:id="Rb5291b61872f48f5"/>
    <p:sldId xmlns:r="http://schemas.openxmlformats.org/officeDocument/2006/relationships" id="259" r:id="Rb53054c1fbc84027"/>
    <p:sldId xmlns:r="http://schemas.openxmlformats.org/officeDocument/2006/relationships" id="260" r:id="R4e757d8333334ea1"/>
    <p:sldId xmlns:r="http://schemas.openxmlformats.org/officeDocument/2006/relationships" id="261" r:id="Rdc0d14a6aff04096"/>
    <p:sldId xmlns:r="http://schemas.openxmlformats.org/officeDocument/2006/relationships" id="262" r:id="R837a5055f73c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a361442304a8a" /><Relationship Type="http://schemas.openxmlformats.org/officeDocument/2006/relationships/slide" Target="/ppt/slides/slide1.xml" Id="R21dcc3b646c541e2" /><Relationship Type="http://schemas.openxmlformats.org/officeDocument/2006/relationships/slide" Target="/ppt/slides/slide2.xml" Id="Rb7cba13cba01410f" /><Relationship Type="http://schemas.openxmlformats.org/officeDocument/2006/relationships/slide" Target="/ppt/slides/slide3.xml" Id="Rb5291b61872f48f5" /><Relationship Type="http://schemas.openxmlformats.org/officeDocument/2006/relationships/slide" Target="/ppt/slides/slide4.xml" Id="Rb53054c1fbc84027" /><Relationship Type="http://schemas.openxmlformats.org/officeDocument/2006/relationships/slide" Target="/ppt/slides/slide5.xml" Id="R4e757d8333334ea1" /><Relationship Type="http://schemas.openxmlformats.org/officeDocument/2006/relationships/slide" Target="/ppt/slides/slide6.xml" Id="Rdc0d14a6aff04096" /><Relationship Type="http://schemas.openxmlformats.org/officeDocument/2006/relationships/slide" Target="/ppt/slides/slide7.xml" Id="R837a5055f73c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0902b86bb44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6f44701f24d7d" /><Relationship Type="http://schemas.openxmlformats.org/officeDocument/2006/relationships/theme" Target="/ppt/slideMasters/theme/theme1.xml" Id="R3f11d8b7e347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6f44701f24d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1c5981d6e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79c8b593f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9ac7b5147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65e40c884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26c904b2a43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1032e3acd4e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855c5f3ad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PILEA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PILEA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2 623 669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12 084 126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262 624 229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350 398 468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GRUPPEN AS  –  92,4 %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ICECAP AS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JAN-TORE HOLEN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863 845 262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PILEA AS</a:t>
            </a:r>
          </a:p>
        </p:txBody>
      </p:sp>
    </p:spTree>
  </p:cSld>
  <p:clrMapOvr>
    <a:masterClrMapping xmlns:a="http://schemas.openxmlformats.org/drawingml/2006/main"/>
  </p:clrMapOvr>
</p:sld>
</file>