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69f46b9ab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c369ca1c642db"/>
  </p:sldMasterIdLst>
  <p:sldIdLst>
    <p:sldId xmlns:r="http://schemas.openxmlformats.org/officeDocument/2006/relationships" id="256" r:id="Rfb4b3e94c5cc44d6"/>
    <p:sldId xmlns:r="http://schemas.openxmlformats.org/officeDocument/2006/relationships" id="257" r:id="R836f326c67754667"/>
    <p:sldId xmlns:r="http://schemas.openxmlformats.org/officeDocument/2006/relationships" id="258" r:id="Rd0bb4154b13c4cfa"/>
    <p:sldId xmlns:r="http://schemas.openxmlformats.org/officeDocument/2006/relationships" id="259" r:id="Rb10399906ab84b02"/>
    <p:sldId xmlns:r="http://schemas.openxmlformats.org/officeDocument/2006/relationships" id="260" r:id="R6703b9cbe2b04858"/>
    <p:sldId xmlns:r="http://schemas.openxmlformats.org/officeDocument/2006/relationships" id="261" r:id="R379ef0da92ca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c369ca1c642db" /><Relationship Type="http://schemas.openxmlformats.org/officeDocument/2006/relationships/slide" Target="/ppt/slides/slide1.xml" Id="Rfb4b3e94c5cc44d6" /><Relationship Type="http://schemas.openxmlformats.org/officeDocument/2006/relationships/slide" Target="/ppt/slides/slide2.xml" Id="R836f326c67754667" /><Relationship Type="http://schemas.openxmlformats.org/officeDocument/2006/relationships/slide" Target="/ppt/slides/slide3.xml" Id="Rd0bb4154b13c4cfa" /><Relationship Type="http://schemas.openxmlformats.org/officeDocument/2006/relationships/slide" Target="/ppt/slides/slide4.xml" Id="Rb10399906ab84b02" /><Relationship Type="http://schemas.openxmlformats.org/officeDocument/2006/relationships/slide" Target="/ppt/slides/slide5.xml" Id="R6703b9cbe2b04858" /><Relationship Type="http://schemas.openxmlformats.org/officeDocument/2006/relationships/slide" Target="/ppt/slides/slide6.xml" Id="R379ef0da92ca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ea98c1f0e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0d3289b824ca7" /><Relationship Type="http://schemas.openxmlformats.org/officeDocument/2006/relationships/theme" Target="/ppt/slideMasters/theme/theme1.xml" Id="R32e816a68adb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0d3289b82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22e7e719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861acc34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607910ff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b90243080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b826b44eb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30a9eba8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