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56e2b586c5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87232cdcbd47d2"/>
  </p:sldMasterIdLst>
  <p:sldIdLst>
    <p:sldId xmlns:r="http://schemas.openxmlformats.org/officeDocument/2006/relationships" id="256" r:id="R71d6706a38664b09"/>
    <p:sldId xmlns:r="http://schemas.openxmlformats.org/officeDocument/2006/relationships" id="257" r:id="R81dd0dbdb1aa4869"/>
    <p:sldId xmlns:r="http://schemas.openxmlformats.org/officeDocument/2006/relationships" id="258" r:id="Rd99bbf59435b44cf"/>
    <p:sldId xmlns:r="http://schemas.openxmlformats.org/officeDocument/2006/relationships" id="259" r:id="Re508f6f41a774a45"/>
    <p:sldId xmlns:r="http://schemas.openxmlformats.org/officeDocument/2006/relationships" id="260" r:id="R133de891960f4f37"/>
    <p:sldId xmlns:r="http://schemas.openxmlformats.org/officeDocument/2006/relationships" id="261" r:id="Rf2e07bad06d6447c"/>
    <p:sldId xmlns:r="http://schemas.openxmlformats.org/officeDocument/2006/relationships" id="262" r:id="R5c7ac384c27e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7232cdcbd47d2" /><Relationship Type="http://schemas.openxmlformats.org/officeDocument/2006/relationships/slide" Target="/ppt/slides/slide1.xml" Id="R71d6706a38664b09" /><Relationship Type="http://schemas.openxmlformats.org/officeDocument/2006/relationships/slide" Target="/ppt/slides/slide2.xml" Id="R81dd0dbdb1aa4869" /><Relationship Type="http://schemas.openxmlformats.org/officeDocument/2006/relationships/slide" Target="/ppt/slides/slide3.xml" Id="Rd99bbf59435b44cf" /><Relationship Type="http://schemas.openxmlformats.org/officeDocument/2006/relationships/slide" Target="/ppt/slides/slide4.xml" Id="Re508f6f41a774a45" /><Relationship Type="http://schemas.openxmlformats.org/officeDocument/2006/relationships/slide" Target="/ppt/slides/slide5.xml" Id="R133de891960f4f37" /><Relationship Type="http://schemas.openxmlformats.org/officeDocument/2006/relationships/slide" Target="/ppt/slides/slide6.xml" Id="Rf2e07bad06d6447c" /><Relationship Type="http://schemas.openxmlformats.org/officeDocument/2006/relationships/slide" Target="/ppt/slides/slide7.xml" Id="R5c7ac384c27e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f2bcbbe34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f44fdc0304040" /><Relationship Type="http://schemas.openxmlformats.org/officeDocument/2006/relationships/theme" Target="/ppt/slideMasters/theme/theme1.xml" Id="R4a06998242ed44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3f44fdc030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b5c537c5e4a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37d774a5e4f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a12328768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49eabacf8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be091461248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3f13e9bc48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e041b101e4d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82 206 591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−18 154 951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−9 882 070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253 681 880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299 306 319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Holbergs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30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860 474 522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</a:t>
            </a:r>
          </a:p>
        </p:txBody>
      </p:sp>
    </p:spTree>
  </p:cSld>
  <p:clrMapOvr>
    <a:masterClrMapping xmlns:a="http://schemas.openxmlformats.org/drawingml/2006/main"/>
  </p:clrMapOvr>
</p:sld>
</file>