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9f5867c6d745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90171c735449c"/>
  </p:sldMasterIdLst>
  <p:sldIdLst>
    <p:sldId xmlns:r="http://schemas.openxmlformats.org/officeDocument/2006/relationships" id="256" r:id="R08506213abd44666"/>
    <p:sldId xmlns:r="http://schemas.openxmlformats.org/officeDocument/2006/relationships" id="257" r:id="Rbfa32166357d4189"/>
    <p:sldId xmlns:r="http://schemas.openxmlformats.org/officeDocument/2006/relationships" id="258" r:id="Re36beecbd4b8444e"/>
    <p:sldId xmlns:r="http://schemas.openxmlformats.org/officeDocument/2006/relationships" id="259" r:id="R299a2a9005f848d8"/>
    <p:sldId xmlns:r="http://schemas.openxmlformats.org/officeDocument/2006/relationships" id="260" r:id="R8fbadc1b705648cd"/>
    <p:sldId xmlns:r="http://schemas.openxmlformats.org/officeDocument/2006/relationships" id="261" r:id="R40a640e1618a4b98"/>
    <p:sldId xmlns:r="http://schemas.openxmlformats.org/officeDocument/2006/relationships" id="262" r:id="R7bf3f0dde62c41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90171c735449c" /><Relationship Type="http://schemas.openxmlformats.org/officeDocument/2006/relationships/slide" Target="/ppt/slides/slide1.xml" Id="R08506213abd44666" /><Relationship Type="http://schemas.openxmlformats.org/officeDocument/2006/relationships/slide" Target="/ppt/slides/slide2.xml" Id="Rbfa32166357d4189" /><Relationship Type="http://schemas.openxmlformats.org/officeDocument/2006/relationships/slide" Target="/ppt/slides/slide3.xml" Id="Re36beecbd4b8444e" /><Relationship Type="http://schemas.openxmlformats.org/officeDocument/2006/relationships/slide" Target="/ppt/slides/slide4.xml" Id="R299a2a9005f848d8" /><Relationship Type="http://schemas.openxmlformats.org/officeDocument/2006/relationships/slide" Target="/ppt/slides/slide5.xml" Id="R8fbadc1b705648cd" /><Relationship Type="http://schemas.openxmlformats.org/officeDocument/2006/relationships/slide" Target="/ppt/slides/slide6.xml" Id="R40a640e1618a4b98" /><Relationship Type="http://schemas.openxmlformats.org/officeDocument/2006/relationships/slide" Target="/ppt/slides/slide7.xml" Id="R7bf3f0dde62c41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c7aab51c64f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e2df6d546428a" /><Relationship Type="http://schemas.openxmlformats.org/officeDocument/2006/relationships/theme" Target="/ppt/slideMasters/theme/theme1.xml" Id="R23a41d53f00048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ee2df6d54642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82a60238f41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2630f864e49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32631dc6a4a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3d293cac647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225163a5946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df91f35744a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75c37fed64f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PROPERTY KNOWLEDGE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 KNOWLEDGE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−989 320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−3 654 425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24 843 093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57 749 497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HOP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SIGVART HOP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Adolph Bergs vei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5089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18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gunnar@hop.no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852 386 622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