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ef62b4ec33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edbd23b8f44a5"/>
  </p:sldMasterIdLst>
  <p:sldIdLst>
    <p:sldId xmlns:r="http://schemas.openxmlformats.org/officeDocument/2006/relationships" id="256" r:id="Rcfb563137feb4af1"/>
    <p:sldId xmlns:r="http://schemas.openxmlformats.org/officeDocument/2006/relationships" id="257" r:id="Rd2c797541c0a4271"/>
    <p:sldId xmlns:r="http://schemas.openxmlformats.org/officeDocument/2006/relationships" id="258" r:id="Rabc57004e2ca4299"/>
    <p:sldId xmlns:r="http://schemas.openxmlformats.org/officeDocument/2006/relationships" id="259" r:id="R79ab607a37734308"/>
    <p:sldId xmlns:r="http://schemas.openxmlformats.org/officeDocument/2006/relationships" id="260" r:id="Rb33b140e624c46cf"/>
    <p:sldId xmlns:r="http://schemas.openxmlformats.org/officeDocument/2006/relationships" id="261" r:id="Rfe3b9fb69d3248c3"/>
    <p:sldId xmlns:r="http://schemas.openxmlformats.org/officeDocument/2006/relationships" id="262" r:id="R4846bd44b5dc47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edbd23b8f44a5" /><Relationship Type="http://schemas.openxmlformats.org/officeDocument/2006/relationships/slide" Target="/ppt/slides/slide1.xml" Id="Rcfb563137feb4af1" /><Relationship Type="http://schemas.openxmlformats.org/officeDocument/2006/relationships/slide" Target="/ppt/slides/slide2.xml" Id="Rd2c797541c0a4271" /><Relationship Type="http://schemas.openxmlformats.org/officeDocument/2006/relationships/slide" Target="/ppt/slides/slide3.xml" Id="Rabc57004e2ca4299" /><Relationship Type="http://schemas.openxmlformats.org/officeDocument/2006/relationships/slide" Target="/ppt/slides/slide4.xml" Id="R79ab607a37734308" /><Relationship Type="http://schemas.openxmlformats.org/officeDocument/2006/relationships/slide" Target="/ppt/slides/slide5.xml" Id="Rb33b140e624c46cf" /><Relationship Type="http://schemas.openxmlformats.org/officeDocument/2006/relationships/slide" Target="/ppt/slides/slide6.xml" Id="Rfe3b9fb69d3248c3" /><Relationship Type="http://schemas.openxmlformats.org/officeDocument/2006/relationships/slide" Target="/ppt/slides/slide7.xml" Id="R4846bd44b5dc47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f7d7bab04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c34a51794d43" /><Relationship Type="http://schemas.openxmlformats.org/officeDocument/2006/relationships/theme" Target="/ppt/slideMasters/theme/theme1.xml" Id="Rb5e62355134e4d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5c34a5179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5b4365d6a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5c277780c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b7b4f98f5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2489d81441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aff3bc1e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402fe7f3f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ce610003b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TØRNBY DAG OTTO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KVÆRNER OLE IVAR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AASUM HANNE THERESE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