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bc3f0bb81442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d9bbdffe3a412f"/>
  </p:sldMasterIdLst>
  <p:sldIdLst>
    <p:sldId xmlns:r="http://schemas.openxmlformats.org/officeDocument/2006/relationships" id="256" r:id="R325c146e48de4b16"/>
    <p:sldId xmlns:r="http://schemas.openxmlformats.org/officeDocument/2006/relationships" id="257" r:id="R8ef7c7d3f9d1438d"/>
    <p:sldId xmlns:r="http://schemas.openxmlformats.org/officeDocument/2006/relationships" id="258" r:id="R46c14af8ec0e429a"/>
    <p:sldId xmlns:r="http://schemas.openxmlformats.org/officeDocument/2006/relationships" id="259" r:id="R655097311d5d48b8"/>
    <p:sldId xmlns:r="http://schemas.openxmlformats.org/officeDocument/2006/relationships" id="260" r:id="R7d32b171200b44b3"/>
    <p:sldId xmlns:r="http://schemas.openxmlformats.org/officeDocument/2006/relationships" id="261" r:id="Rb06d2bff65cd4d92"/>
    <p:sldId xmlns:r="http://schemas.openxmlformats.org/officeDocument/2006/relationships" id="262" r:id="Rb64b474b49174f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d9bbdffe3a412f" /><Relationship Type="http://schemas.openxmlformats.org/officeDocument/2006/relationships/slide" Target="/ppt/slides/slide1.xml" Id="R325c146e48de4b16" /><Relationship Type="http://schemas.openxmlformats.org/officeDocument/2006/relationships/slide" Target="/ppt/slides/slide2.xml" Id="R8ef7c7d3f9d1438d" /><Relationship Type="http://schemas.openxmlformats.org/officeDocument/2006/relationships/slide" Target="/ppt/slides/slide3.xml" Id="R46c14af8ec0e429a" /><Relationship Type="http://schemas.openxmlformats.org/officeDocument/2006/relationships/slide" Target="/ppt/slides/slide4.xml" Id="R655097311d5d48b8" /><Relationship Type="http://schemas.openxmlformats.org/officeDocument/2006/relationships/slide" Target="/ppt/slides/slide5.xml" Id="R7d32b171200b44b3" /><Relationship Type="http://schemas.openxmlformats.org/officeDocument/2006/relationships/slide" Target="/ppt/slides/slide6.xml" Id="Rb06d2bff65cd4d92" /><Relationship Type="http://schemas.openxmlformats.org/officeDocument/2006/relationships/slide" Target="/ppt/slides/slide7.xml" Id="Rb64b474b49174f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523a8211af43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d654a4f0944c9" /><Relationship Type="http://schemas.openxmlformats.org/officeDocument/2006/relationships/theme" Target="/ppt/slideMasters/theme/theme1.xml" Id="R8d71c2b2032048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3d654a4f0944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340add87a46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4f4b90ee142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08746b6c94a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b81b3e56343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fbf74f82140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524d9f2a746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c0d3b05e44d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VIOLINA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VIOLINA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VIOLINA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VIOLINA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VIOLINA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VIOLINA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−696 333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3 224 058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56 943 663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57 400 063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VIOLINA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VIOLINA S.R.L.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VIOLINA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8.etasje, Ruseløkkveien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roy.myklebust@abgsc.no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842 533 252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VIOLINA AS</a:t>
            </a:r>
          </a:p>
        </p:txBody>
      </p:sp>
    </p:spTree>
  </p:cSld>
  <p:clrMapOvr>
    <a:masterClrMapping xmlns:a="http://schemas.openxmlformats.org/drawingml/2006/main"/>
  </p:clrMapOvr>
</p:sld>
</file>