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212d0445b2540c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9620470defb4481"/>
  </p:sldMasterIdLst>
  <p:sldIdLst>
    <p:sldId xmlns:r="http://schemas.openxmlformats.org/officeDocument/2006/relationships" id="256" r:id="R1015e6f332404637"/>
    <p:sldId xmlns:r="http://schemas.openxmlformats.org/officeDocument/2006/relationships" id="257" r:id="Re6e4e2a8377e4d07"/>
    <p:sldId xmlns:r="http://schemas.openxmlformats.org/officeDocument/2006/relationships" id="258" r:id="Rc9e9ccca63c04a59"/>
    <p:sldId xmlns:r="http://schemas.openxmlformats.org/officeDocument/2006/relationships" id="259" r:id="Rbe2b6356147d469e"/>
    <p:sldId xmlns:r="http://schemas.openxmlformats.org/officeDocument/2006/relationships" id="260" r:id="R9c7a6314aa414b6a"/>
    <p:sldId xmlns:r="http://schemas.openxmlformats.org/officeDocument/2006/relationships" id="261" r:id="R764e22e455bb4cfc"/>
    <p:sldId xmlns:r="http://schemas.openxmlformats.org/officeDocument/2006/relationships" id="262" r:id="R53f235d68d9441e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620470defb4481" /><Relationship Type="http://schemas.openxmlformats.org/officeDocument/2006/relationships/slide" Target="/ppt/slides/slide1.xml" Id="R1015e6f332404637" /><Relationship Type="http://schemas.openxmlformats.org/officeDocument/2006/relationships/slide" Target="/ppt/slides/slide2.xml" Id="Re6e4e2a8377e4d07" /><Relationship Type="http://schemas.openxmlformats.org/officeDocument/2006/relationships/slide" Target="/ppt/slides/slide3.xml" Id="Rc9e9ccca63c04a59" /><Relationship Type="http://schemas.openxmlformats.org/officeDocument/2006/relationships/slide" Target="/ppt/slides/slide4.xml" Id="Rbe2b6356147d469e" /><Relationship Type="http://schemas.openxmlformats.org/officeDocument/2006/relationships/slide" Target="/ppt/slides/slide5.xml" Id="R9c7a6314aa414b6a" /><Relationship Type="http://schemas.openxmlformats.org/officeDocument/2006/relationships/slide" Target="/ppt/slides/slide6.xml" Id="R764e22e455bb4cfc" /><Relationship Type="http://schemas.openxmlformats.org/officeDocument/2006/relationships/slide" Target="/ppt/slides/slide7.xml" Id="R53f235d68d9441e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c9bb545b8e433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463987fc814b42" /><Relationship Type="http://schemas.openxmlformats.org/officeDocument/2006/relationships/theme" Target="/ppt/slideMasters/theme/theme1.xml" Id="Rf8b1b96ffdc3405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9463987fc814b4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cacd3c36524e8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ad31cf059d444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ca8ad66c52422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6857325a2647d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42fbcc18534a1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2c106aa6604c3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3d8e5427f04c1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AJOUR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AJOUR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AJOUR REGNSKAP AS ble etablert [år] og holder til i Volda.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AJOUR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AJOUR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AJOUR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5 559 109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245 926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186 752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1 158 588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2 262 069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AJOUR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ROTEVATN BODIL MOLVIK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AJOUR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Hamnegata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6100 Volda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07 42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840 880 192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AJOUR REGNSKAP AS</a:t>
            </a:r>
          </a:p>
        </p:txBody>
      </p:sp>
    </p:spTree>
  </p:cSld>
  <p:clrMapOvr>
    <a:masterClrMapping xmlns:a="http://schemas.openxmlformats.org/drawingml/2006/main"/>
  </p:clrMapOvr>
</p:sld>
</file>