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df3a1f5c56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a0d49fa6004d56"/>
  </p:sldMasterIdLst>
  <p:sldIdLst>
    <p:sldId xmlns:r="http://schemas.openxmlformats.org/officeDocument/2006/relationships" id="256" r:id="R2ca525c03cef4cca"/>
    <p:sldId xmlns:r="http://schemas.openxmlformats.org/officeDocument/2006/relationships" id="257" r:id="R93e174065ddb42be"/>
    <p:sldId xmlns:r="http://schemas.openxmlformats.org/officeDocument/2006/relationships" id="258" r:id="R20a78f5c259e4317"/>
    <p:sldId xmlns:r="http://schemas.openxmlformats.org/officeDocument/2006/relationships" id="259" r:id="R4e4abd3536574817"/>
    <p:sldId xmlns:r="http://schemas.openxmlformats.org/officeDocument/2006/relationships" id="260" r:id="R1d9905cf59024c77"/>
    <p:sldId xmlns:r="http://schemas.openxmlformats.org/officeDocument/2006/relationships" id="261" r:id="R4f0db0d200fe428e"/>
    <p:sldId xmlns:r="http://schemas.openxmlformats.org/officeDocument/2006/relationships" id="262" r:id="R2651e72e33704b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0d49fa6004d56" /><Relationship Type="http://schemas.openxmlformats.org/officeDocument/2006/relationships/slide" Target="/ppt/slides/slide1.xml" Id="R2ca525c03cef4cca" /><Relationship Type="http://schemas.openxmlformats.org/officeDocument/2006/relationships/slide" Target="/ppt/slides/slide2.xml" Id="R93e174065ddb42be" /><Relationship Type="http://schemas.openxmlformats.org/officeDocument/2006/relationships/slide" Target="/ppt/slides/slide3.xml" Id="R20a78f5c259e4317" /><Relationship Type="http://schemas.openxmlformats.org/officeDocument/2006/relationships/slide" Target="/ppt/slides/slide4.xml" Id="R4e4abd3536574817" /><Relationship Type="http://schemas.openxmlformats.org/officeDocument/2006/relationships/slide" Target="/ppt/slides/slide5.xml" Id="R1d9905cf59024c77" /><Relationship Type="http://schemas.openxmlformats.org/officeDocument/2006/relationships/slide" Target="/ppt/slides/slide6.xml" Id="R4f0db0d200fe428e" /><Relationship Type="http://schemas.openxmlformats.org/officeDocument/2006/relationships/slide" Target="/ppt/slides/slide7.xml" Id="R2651e72e33704b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6040d66934c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2bfebe5fd430a" /><Relationship Type="http://schemas.openxmlformats.org/officeDocument/2006/relationships/theme" Target="/ppt/slideMasters/theme/theme1.xml" Id="Rb20ffa6e8ddb4f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82bfebe5fd43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9eb8b0cff49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78161e0f84a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aa89a38b845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71d690bcf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e2a4d81af43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b5619cd4246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477ca6b3249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2 056 417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15 887 022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19 793 942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OLE BJØRN HOLTA  –  66,9 %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BJØRN ERIK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GRO SVENNEVIG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SKAHJEM KARIANNE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v/Ole Bjørn Holta Skahjem, Framnesveien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44 55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839 027 982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