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3458c6972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94f0477764016"/>
  </p:sldMasterIdLst>
  <p:sldIdLst>
    <p:sldId xmlns:r="http://schemas.openxmlformats.org/officeDocument/2006/relationships" id="256" r:id="Rb6286400e3cb4ee2"/>
    <p:sldId xmlns:r="http://schemas.openxmlformats.org/officeDocument/2006/relationships" id="257" r:id="R8acce6480270435a"/>
    <p:sldId xmlns:r="http://schemas.openxmlformats.org/officeDocument/2006/relationships" id="258" r:id="R6c50f0c8c3bb4623"/>
    <p:sldId xmlns:r="http://schemas.openxmlformats.org/officeDocument/2006/relationships" id="259" r:id="R341b40871f0c4710"/>
    <p:sldId xmlns:r="http://schemas.openxmlformats.org/officeDocument/2006/relationships" id="260" r:id="Re97115f033984e35"/>
    <p:sldId xmlns:r="http://schemas.openxmlformats.org/officeDocument/2006/relationships" id="261" r:id="R33e6933ec82e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94f0477764016" /><Relationship Type="http://schemas.openxmlformats.org/officeDocument/2006/relationships/slide" Target="/ppt/slides/slide1.xml" Id="Rb6286400e3cb4ee2" /><Relationship Type="http://schemas.openxmlformats.org/officeDocument/2006/relationships/slide" Target="/ppt/slides/slide2.xml" Id="R8acce6480270435a" /><Relationship Type="http://schemas.openxmlformats.org/officeDocument/2006/relationships/slide" Target="/ppt/slides/slide3.xml" Id="R6c50f0c8c3bb4623" /><Relationship Type="http://schemas.openxmlformats.org/officeDocument/2006/relationships/slide" Target="/ppt/slides/slide4.xml" Id="R341b40871f0c4710" /><Relationship Type="http://schemas.openxmlformats.org/officeDocument/2006/relationships/slide" Target="/ppt/slides/slide5.xml" Id="Re97115f033984e35" /><Relationship Type="http://schemas.openxmlformats.org/officeDocument/2006/relationships/slide" Target="/ppt/slides/slide6.xml" Id="R33e6933ec82e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c6a487a2e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6e30720647d0" /><Relationship Type="http://schemas.openxmlformats.org/officeDocument/2006/relationships/theme" Target="/ppt/slideMasters/theme/theme1.xml" Id="R47bcbc68c9c4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16e307206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d9b368be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d6e2543cc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69ae78dd6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d652d942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2f9b54b6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4af6b9e70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