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ec500a682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19ab546e04ee9"/>
  </p:sldMasterIdLst>
  <p:sldIdLst>
    <p:sldId xmlns:r="http://schemas.openxmlformats.org/officeDocument/2006/relationships" id="256" r:id="R758ad083af334968"/>
    <p:sldId xmlns:r="http://schemas.openxmlformats.org/officeDocument/2006/relationships" id="257" r:id="R4182abf4d068448b"/>
    <p:sldId xmlns:r="http://schemas.openxmlformats.org/officeDocument/2006/relationships" id="258" r:id="R890ed7fa973a4ca0"/>
    <p:sldId xmlns:r="http://schemas.openxmlformats.org/officeDocument/2006/relationships" id="259" r:id="R72fac5a99bb34afd"/>
    <p:sldId xmlns:r="http://schemas.openxmlformats.org/officeDocument/2006/relationships" id="260" r:id="R355c9435048f48a0"/>
    <p:sldId xmlns:r="http://schemas.openxmlformats.org/officeDocument/2006/relationships" id="261" r:id="Rba46e13cd4b3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19ab546e04ee9" /><Relationship Type="http://schemas.openxmlformats.org/officeDocument/2006/relationships/slide" Target="/ppt/slides/slide1.xml" Id="R758ad083af334968" /><Relationship Type="http://schemas.openxmlformats.org/officeDocument/2006/relationships/slide" Target="/ppt/slides/slide2.xml" Id="R4182abf4d068448b" /><Relationship Type="http://schemas.openxmlformats.org/officeDocument/2006/relationships/slide" Target="/ppt/slides/slide3.xml" Id="R890ed7fa973a4ca0" /><Relationship Type="http://schemas.openxmlformats.org/officeDocument/2006/relationships/slide" Target="/ppt/slides/slide4.xml" Id="R72fac5a99bb34afd" /><Relationship Type="http://schemas.openxmlformats.org/officeDocument/2006/relationships/slide" Target="/ppt/slides/slide5.xml" Id="R355c9435048f48a0" /><Relationship Type="http://schemas.openxmlformats.org/officeDocument/2006/relationships/slide" Target="/ppt/slides/slide6.xml" Id="Rba46e13cd4b3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677de8e21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2d29e4f6b4d6e" /><Relationship Type="http://schemas.openxmlformats.org/officeDocument/2006/relationships/theme" Target="/ppt/slideMasters/theme/theme1.xml" Id="Rea53324a4b80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2d29e4f6b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037a5d8048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4cbc8e784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7c5ce7242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056bea6a2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2b4799cb0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928afc055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DØSKELAND BØRGE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JAN ERIK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