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1cec433f214e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8205c01ea1446d"/>
  </p:sldMasterIdLst>
  <p:sldIdLst>
    <p:sldId xmlns:r="http://schemas.openxmlformats.org/officeDocument/2006/relationships" id="256" r:id="Rb7cdeb4080e049fb"/>
    <p:sldId xmlns:r="http://schemas.openxmlformats.org/officeDocument/2006/relationships" id="257" r:id="R01f5fa3c2e5541d8"/>
    <p:sldId xmlns:r="http://schemas.openxmlformats.org/officeDocument/2006/relationships" id="258" r:id="R275aadeffb8a4638"/>
    <p:sldId xmlns:r="http://schemas.openxmlformats.org/officeDocument/2006/relationships" id="259" r:id="R6fb956f7daf94532"/>
    <p:sldId xmlns:r="http://schemas.openxmlformats.org/officeDocument/2006/relationships" id="260" r:id="R51cf2da7e5564b18"/>
    <p:sldId xmlns:r="http://schemas.openxmlformats.org/officeDocument/2006/relationships" id="261" r:id="Ra17836103c52412d"/>
    <p:sldId xmlns:r="http://schemas.openxmlformats.org/officeDocument/2006/relationships" id="262" r:id="R023fff0ff16048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8205c01ea1446d" /><Relationship Type="http://schemas.openxmlformats.org/officeDocument/2006/relationships/slide" Target="/ppt/slides/slide1.xml" Id="Rb7cdeb4080e049fb" /><Relationship Type="http://schemas.openxmlformats.org/officeDocument/2006/relationships/slide" Target="/ppt/slides/slide2.xml" Id="R01f5fa3c2e5541d8" /><Relationship Type="http://schemas.openxmlformats.org/officeDocument/2006/relationships/slide" Target="/ppt/slides/slide3.xml" Id="R275aadeffb8a4638" /><Relationship Type="http://schemas.openxmlformats.org/officeDocument/2006/relationships/slide" Target="/ppt/slides/slide4.xml" Id="R6fb956f7daf94532" /><Relationship Type="http://schemas.openxmlformats.org/officeDocument/2006/relationships/slide" Target="/ppt/slides/slide5.xml" Id="R51cf2da7e5564b18" /><Relationship Type="http://schemas.openxmlformats.org/officeDocument/2006/relationships/slide" Target="/ppt/slides/slide6.xml" Id="Ra17836103c52412d" /><Relationship Type="http://schemas.openxmlformats.org/officeDocument/2006/relationships/slide" Target="/ppt/slides/slide7.xml" Id="R023fff0ff16048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0ddadcea9a41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8f298c5bf40f3" /><Relationship Type="http://schemas.openxmlformats.org/officeDocument/2006/relationships/theme" Target="/ppt/slideMasters/theme/theme1.xml" Id="R9c43e9efaf6f45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e8f298c5bf40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44f0141d04a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2f65c2539741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c2f8e987344a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94972db4142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eb3c438dbb46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f1647fc4fe43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35d90081d44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HAKA AS ble etablert [år] og holder til i Haus.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23 493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723 493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HALLVARD VESETH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Åsheimbrekkene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5286 Haus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836 040 112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HAKA AS</a:t>
            </a:r>
          </a:p>
        </p:txBody>
      </p:sp>
    </p:spTree>
  </p:cSld>
  <p:clrMapOvr>
    <a:masterClrMapping xmlns:a="http://schemas.openxmlformats.org/drawingml/2006/main"/>
  </p:clrMapOvr>
</p:sld>
</file>