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f1c94f999d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24e2af8dc5430e"/>
  </p:sldMasterIdLst>
  <p:sldIdLst>
    <p:sldId xmlns:r="http://schemas.openxmlformats.org/officeDocument/2006/relationships" id="256" r:id="R80924c1529f24628"/>
    <p:sldId xmlns:r="http://schemas.openxmlformats.org/officeDocument/2006/relationships" id="257" r:id="Rc1cca91f6c994a57"/>
    <p:sldId xmlns:r="http://schemas.openxmlformats.org/officeDocument/2006/relationships" id="258" r:id="Re668bfc8c5614621"/>
    <p:sldId xmlns:r="http://schemas.openxmlformats.org/officeDocument/2006/relationships" id="259" r:id="R0d5d0e790bca45cd"/>
    <p:sldId xmlns:r="http://schemas.openxmlformats.org/officeDocument/2006/relationships" id="260" r:id="Rf9ebed8eb79c486e"/>
    <p:sldId xmlns:r="http://schemas.openxmlformats.org/officeDocument/2006/relationships" id="261" r:id="R970561b3b68e4e32"/>
    <p:sldId xmlns:r="http://schemas.openxmlformats.org/officeDocument/2006/relationships" id="262" r:id="Rd2b88e0c2eb84f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4e2af8dc5430e" /><Relationship Type="http://schemas.openxmlformats.org/officeDocument/2006/relationships/slide" Target="/ppt/slides/slide1.xml" Id="R80924c1529f24628" /><Relationship Type="http://schemas.openxmlformats.org/officeDocument/2006/relationships/slide" Target="/ppt/slides/slide2.xml" Id="Rc1cca91f6c994a57" /><Relationship Type="http://schemas.openxmlformats.org/officeDocument/2006/relationships/slide" Target="/ppt/slides/slide3.xml" Id="Re668bfc8c5614621" /><Relationship Type="http://schemas.openxmlformats.org/officeDocument/2006/relationships/slide" Target="/ppt/slides/slide4.xml" Id="R0d5d0e790bca45cd" /><Relationship Type="http://schemas.openxmlformats.org/officeDocument/2006/relationships/slide" Target="/ppt/slides/slide5.xml" Id="Rf9ebed8eb79c486e" /><Relationship Type="http://schemas.openxmlformats.org/officeDocument/2006/relationships/slide" Target="/ppt/slides/slide6.xml" Id="R970561b3b68e4e32" /><Relationship Type="http://schemas.openxmlformats.org/officeDocument/2006/relationships/slide" Target="/ppt/slides/slide7.xml" Id="Rd2b88e0c2eb84f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f8d7e287f41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05f08d3374a0a" /><Relationship Type="http://schemas.openxmlformats.org/officeDocument/2006/relationships/theme" Target="/ppt/slideMasters/theme/theme1.xml" Id="R6152e8e125f447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05f08d3374a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87c842efa49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74d91ae6d44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9b1b097314b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683d8a6d0a40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9f36db1c2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a4a9fe69946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8e192e4484f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APARTNER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644 035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APARTNER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835 641 252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APARTNER AS</a:t>
            </a:r>
          </a:p>
        </p:txBody>
      </p:sp>
    </p:spTree>
  </p:cSld>
  <p:clrMapOvr>
    <a:masterClrMapping xmlns:a="http://schemas.openxmlformats.org/drawingml/2006/main"/>
  </p:clrMapOvr>
</p:sld>
</file>