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ddbdbb883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0d65371a341af"/>
  </p:sldMasterIdLst>
  <p:sldIdLst>
    <p:sldId xmlns:r="http://schemas.openxmlformats.org/officeDocument/2006/relationships" id="256" r:id="R4d6d0bbf53cd4c30"/>
    <p:sldId xmlns:r="http://schemas.openxmlformats.org/officeDocument/2006/relationships" id="257" r:id="R1ab34aabd60a4c9e"/>
    <p:sldId xmlns:r="http://schemas.openxmlformats.org/officeDocument/2006/relationships" id="258" r:id="R7a3d4ad2295f4ea1"/>
    <p:sldId xmlns:r="http://schemas.openxmlformats.org/officeDocument/2006/relationships" id="259" r:id="Rc90760fe6e354d55"/>
    <p:sldId xmlns:r="http://schemas.openxmlformats.org/officeDocument/2006/relationships" id="260" r:id="R56cd6bb02015448e"/>
    <p:sldId xmlns:r="http://schemas.openxmlformats.org/officeDocument/2006/relationships" id="261" r:id="Ref4adc4d6682486b"/>
    <p:sldId xmlns:r="http://schemas.openxmlformats.org/officeDocument/2006/relationships" id="262" r:id="R2aff1497b4d1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0d65371a341af" /><Relationship Type="http://schemas.openxmlformats.org/officeDocument/2006/relationships/slide" Target="/ppt/slides/slide1.xml" Id="R4d6d0bbf53cd4c30" /><Relationship Type="http://schemas.openxmlformats.org/officeDocument/2006/relationships/slide" Target="/ppt/slides/slide2.xml" Id="R1ab34aabd60a4c9e" /><Relationship Type="http://schemas.openxmlformats.org/officeDocument/2006/relationships/slide" Target="/ppt/slides/slide3.xml" Id="R7a3d4ad2295f4ea1" /><Relationship Type="http://schemas.openxmlformats.org/officeDocument/2006/relationships/slide" Target="/ppt/slides/slide4.xml" Id="Rc90760fe6e354d55" /><Relationship Type="http://schemas.openxmlformats.org/officeDocument/2006/relationships/slide" Target="/ppt/slides/slide5.xml" Id="R56cd6bb02015448e" /><Relationship Type="http://schemas.openxmlformats.org/officeDocument/2006/relationships/slide" Target="/ppt/slides/slide6.xml" Id="Ref4adc4d6682486b" /><Relationship Type="http://schemas.openxmlformats.org/officeDocument/2006/relationships/slide" Target="/ppt/slides/slide7.xml" Id="R2aff1497b4d1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07762fa14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719771edb4b95" /><Relationship Type="http://schemas.openxmlformats.org/officeDocument/2006/relationships/theme" Target="/ppt/slideMasters/theme/theme1.xml" Id="R341ced9e1590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719771edb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57671850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ca724a166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c3cf9e53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52cf2f5a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eb4e5cd6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865341624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168700259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ØKONOMI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