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156413e54b449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1f8c7d14f6b41f5"/>
  </p:sldMasterIdLst>
  <p:sldIdLst>
    <p:sldId xmlns:r="http://schemas.openxmlformats.org/officeDocument/2006/relationships" id="256" r:id="R5b284e1760ee4ab1"/>
    <p:sldId xmlns:r="http://schemas.openxmlformats.org/officeDocument/2006/relationships" id="257" r:id="R093a754dc81a40ef"/>
    <p:sldId xmlns:r="http://schemas.openxmlformats.org/officeDocument/2006/relationships" id="258" r:id="Ra5570dae63bd4c6c"/>
    <p:sldId xmlns:r="http://schemas.openxmlformats.org/officeDocument/2006/relationships" id="259" r:id="Rb20039d03e3c407f"/>
    <p:sldId xmlns:r="http://schemas.openxmlformats.org/officeDocument/2006/relationships" id="260" r:id="Rf2429fe99d1c43f4"/>
    <p:sldId xmlns:r="http://schemas.openxmlformats.org/officeDocument/2006/relationships" id="261" r:id="R396f96ee120c44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f8c7d14f6b41f5" /><Relationship Type="http://schemas.openxmlformats.org/officeDocument/2006/relationships/slide" Target="/ppt/slides/slide1.xml" Id="R5b284e1760ee4ab1" /><Relationship Type="http://schemas.openxmlformats.org/officeDocument/2006/relationships/slide" Target="/ppt/slides/slide2.xml" Id="R093a754dc81a40ef" /><Relationship Type="http://schemas.openxmlformats.org/officeDocument/2006/relationships/slide" Target="/ppt/slides/slide3.xml" Id="Ra5570dae63bd4c6c" /><Relationship Type="http://schemas.openxmlformats.org/officeDocument/2006/relationships/slide" Target="/ppt/slides/slide4.xml" Id="Rb20039d03e3c407f" /><Relationship Type="http://schemas.openxmlformats.org/officeDocument/2006/relationships/slide" Target="/ppt/slides/slide5.xml" Id="Rf2429fe99d1c43f4" /><Relationship Type="http://schemas.openxmlformats.org/officeDocument/2006/relationships/slide" Target="/ppt/slides/slide6.xml" Id="R396f96ee120c44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53076635f945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98f438e5704bbf" /><Relationship Type="http://schemas.openxmlformats.org/officeDocument/2006/relationships/theme" Target="/ppt/slideMasters/theme/theme1.xml" Id="R5d7b5c64c40c46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98f438e5704b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421ade28ef4b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7c979ddd9041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97f1672a1148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b324a5578b4b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c7d86d15d647f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c8287c5b2f41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FJELL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Landstads gate 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835 451 682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 ØKONOMI AS</a:t>
            </a:r>
          </a:p>
        </p:txBody>
      </p:sp>
    </p:spTree>
  </p:cSld>
  <p:clrMapOvr>
    <a:masterClrMapping xmlns:a="http://schemas.openxmlformats.org/drawingml/2006/main"/>
  </p:clrMapOvr>
</p:sld>
</file>