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63fd81a17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7710cfa0d4316"/>
  </p:sldMasterIdLst>
  <p:sldIdLst>
    <p:sldId xmlns:r="http://schemas.openxmlformats.org/officeDocument/2006/relationships" id="256" r:id="R1574d00bbffd4245"/>
    <p:sldId xmlns:r="http://schemas.openxmlformats.org/officeDocument/2006/relationships" id="257" r:id="R794e5caa716a4634"/>
    <p:sldId xmlns:r="http://schemas.openxmlformats.org/officeDocument/2006/relationships" id="258" r:id="R02edd60c7c434540"/>
    <p:sldId xmlns:r="http://schemas.openxmlformats.org/officeDocument/2006/relationships" id="259" r:id="Rac7edf48bba041cc"/>
    <p:sldId xmlns:r="http://schemas.openxmlformats.org/officeDocument/2006/relationships" id="260" r:id="R9b6e32ad48d5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7710cfa0d4316" /><Relationship Type="http://schemas.openxmlformats.org/officeDocument/2006/relationships/slide" Target="/ppt/slides/slide1.xml" Id="R1574d00bbffd4245" /><Relationship Type="http://schemas.openxmlformats.org/officeDocument/2006/relationships/slide" Target="/ppt/slides/slide2.xml" Id="R794e5caa716a4634" /><Relationship Type="http://schemas.openxmlformats.org/officeDocument/2006/relationships/slide" Target="/ppt/slides/slide3.xml" Id="R02edd60c7c434540" /><Relationship Type="http://schemas.openxmlformats.org/officeDocument/2006/relationships/slide" Target="/ppt/slides/slide4.xml" Id="Rac7edf48bba041cc" /><Relationship Type="http://schemas.openxmlformats.org/officeDocument/2006/relationships/slide" Target="/ppt/slides/slide5.xml" Id="R9b6e32ad48d5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84bc336c5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b67ffc304059" /><Relationship Type="http://schemas.openxmlformats.org/officeDocument/2006/relationships/theme" Target="/ppt/slideMasters/theme/theme1.xml" Id="R96a97f608ef7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3b67ffc30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274ab8ca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0714ecf5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630fc380f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e5de8a3a3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d53b51056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