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c33b1cea3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93d61cb88840d6"/>
  </p:sldMasterIdLst>
  <p:sldIdLst>
    <p:sldId xmlns:r="http://schemas.openxmlformats.org/officeDocument/2006/relationships" id="256" r:id="R86299b79ec9547cc"/>
    <p:sldId xmlns:r="http://schemas.openxmlformats.org/officeDocument/2006/relationships" id="257" r:id="R92fd93ef7304417f"/>
    <p:sldId xmlns:r="http://schemas.openxmlformats.org/officeDocument/2006/relationships" id="258" r:id="R9872e1b725514242"/>
    <p:sldId xmlns:r="http://schemas.openxmlformats.org/officeDocument/2006/relationships" id="259" r:id="Rcb1184cb2bc54609"/>
    <p:sldId xmlns:r="http://schemas.openxmlformats.org/officeDocument/2006/relationships" id="260" r:id="R040c1bed6cd04b70"/>
    <p:sldId xmlns:r="http://schemas.openxmlformats.org/officeDocument/2006/relationships" id="261" r:id="Ra7834b0ccf8d4018"/>
    <p:sldId xmlns:r="http://schemas.openxmlformats.org/officeDocument/2006/relationships" id="262" r:id="R7ba7860f99f640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3d61cb88840d6" /><Relationship Type="http://schemas.openxmlformats.org/officeDocument/2006/relationships/slide" Target="/ppt/slides/slide1.xml" Id="R86299b79ec9547cc" /><Relationship Type="http://schemas.openxmlformats.org/officeDocument/2006/relationships/slide" Target="/ppt/slides/slide2.xml" Id="R92fd93ef7304417f" /><Relationship Type="http://schemas.openxmlformats.org/officeDocument/2006/relationships/slide" Target="/ppt/slides/slide3.xml" Id="R9872e1b725514242" /><Relationship Type="http://schemas.openxmlformats.org/officeDocument/2006/relationships/slide" Target="/ppt/slides/slide4.xml" Id="Rcb1184cb2bc54609" /><Relationship Type="http://schemas.openxmlformats.org/officeDocument/2006/relationships/slide" Target="/ppt/slides/slide5.xml" Id="R040c1bed6cd04b70" /><Relationship Type="http://schemas.openxmlformats.org/officeDocument/2006/relationships/slide" Target="/ppt/slides/slide6.xml" Id="Ra7834b0ccf8d4018" /><Relationship Type="http://schemas.openxmlformats.org/officeDocument/2006/relationships/slide" Target="/ppt/slides/slide7.xml" Id="R7ba7860f99f640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0b63eec4044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7f3542b904706" /><Relationship Type="http://schemas.openxmlformats.org/officeDocument/2006/relationships/theme" Target="/ppt/slideMasters/theme/theme1.xml" Id="Re9427fdb7d3c4c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7f3542b90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721bae3a6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5a4c760fd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549313230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b3c94cdc3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3d5323dd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44f04bd3c4a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39cdcdf074e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BIMBI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BIMBI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BIMBI AS ble etablert [år] og holder til i Fjellstrand.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BIMBI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BIMBI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BIMBI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508 790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508 790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BIMBI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GEORGE ZSANDA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BIMBI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Persilengskogen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1458 Fjellstrand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834 419 432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BIMBI AS</a:t>
            </a:r>
          </a:p>
        </p:txBody>
      </p:sp>
    </p:spTree>
  </p:cSld>
  <p:clrMapOvr>
    <a:masterClrMapping xmlns:a="http://schemas.openxmlformats.org/drawingml/2006/main"/>
  </p:clrMapOvr>
</p:sld>
</file>