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791346d83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218122c924160"/>
  </p:sldMasterIdLst>
  <p:sldIdLst>
    <p:sldId xmlns:r="http://schemas.openxmlformats.org/officeDocument/2006/relationships" id="256" r:id="Rb28a47a7439347f6"/>
    <p:sldId xmlns:r="http://schemas.openxmlformats.org/officeDocument/2006/relationships" id="257" r:id="R7d28dead60714347"/>
    <p:sldId xmlns:r="http://schemas.openxmlformats.org/officeDocument/2006/relationships" id="258" r:id="Rf63b9f216edb4188"/>
    <p:sldId xmlns:r="http://schemas.openxmlformats.org/officeDocument/2006/relationships" id="259" r:id="Red83e3324c834458"/>
    <p:sldId xmlns:r="http://schemas.openxmlformats.org/officeDocument/2006/relationships" id="260" r:id="Rd7be7811558646c1"/>
    <p:sldId xmlns:r="http://schemas.openxmlformats.org/officeDocument/2006/relationships" id="261" r:id="R563af7d5b2da4c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218122c924160" /><Relationship Type="http://schemas.openxmlformats.org/officeDocument/2006/relationships/slide" Target="/ppt/slides/slide1.xml" Id="Rb28a47a7439347f6" /><Relationship Type="http://schemas.openxmlformats.org/officeDocument/2006/relationships/slide" Target="/ppt/slides/slide2.xml" Id="R7d28dead60714347" /><Relationship Type="http://schemas.openxmlformats.org/officeDocument/2006/relationships/slide" Target="/ppt/slides/slide3.xml" Id="Rf63b9f216edb4188" /><Relationship Type="http://schemas.openxmlformats.org/officeDocument/2006/relationships/slide" Target="/ppt/slides/slide4.xml" Id="Red83e3324c834458" /><Relationship Type="http://schemas.openxmlformats.org/officeDocument/2006/relationships/slide" Target="/ppt/slides/slide5.xml" Id="Rd7be7811558646c1" /><Relationship Type="http://schemas.openxmlformats.org/officeDocument/2006/relationships/slide" Target="/ppt/slides/slide6.xml" Id="R563af7d5b2da4c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d07066015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dc9719bd44f89" /><Relationship Type="http://schemas.openxmlformats.org/officeDocument/2006/relationships/theme" Target="/ppt/slideMasters/theme/theme1.xml" Id="Rd79a9eaf80cf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dc9719bd44f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c1d815f35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b761abc654e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6057d6930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9589b67ac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16e53a5ea4e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c57254788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ØKONOMI AS ble etablert [år] og holder til i Eivindvik.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Eivindvikvegen 1128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5966 Eivindvik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834 304 422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